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custom-properties+xml" PartName="/docProps/custom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</p:sldIdLst>
  <p:sldSz cy="10693400" cx="15125700"/>
  <p:notesSz cx="14371625" cy="9942500"/>
  <p:embeddedFontLst>
    <p:embeddedFont>
      <p:font typeface="M PLUS 1"/>
      <p:regular r:id="rId7"/>
      <p:bold r:id="rId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880">
          <p15:clr>
            <a:srgbClr val="000000"/>
          </p15:clr>
        </p15:guide>
        <p15:guide id="2" pos="2160">
          <p15:clr>
            <a:srgbClr val="000000"/>
          </p15:clr>
        </p15:guide>
      </p15:sldGuideLst>
    </p:ext>
    <p:ext uri="GoogleSlidesCustomDataVersion2">
      <go:slidesCustomData xmlns:go="http://customooxmlschemas.google.com/" r:id="rId9" roundtripDataSignature="AMtx7mhbml+miUfvpURraK3GTpmJv5r+K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880" orient="horz"/>
        <p:guide pos="216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MPLUS1-regular.fntdata"/><Relationship Id="rId8" Type="http://schemas.openxmlformats.org/officeDocument/2006/relationships/font" Target="fonts/MPLUS1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395725" y="745675"/>
            <a:ext cx="9581550" cy="3728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1437150" y="4722675"/>
            <a:ext cx="11497300" cy="44741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g3d410a9a2fa_1_0:notes"/>
          <p:cNvSpPr txBox="1"/>
          <p:nvPr>
            <p:ph idx="1" type="body"/>
          </p:nvPr>
        </p:nvSpPr>
        <p:spPr>
          <a:xfrm>
            <a:off x="1437150" y="4722675"/>
            <a:ext cx="11497200" cy="447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Google Shape;21;g3d410a9a2fa_1_0:notes"/>
          <p:cNvSpPr/>
          <p:nvPr>
            <p:ph idx="2" type="sldImg"/>
          </p:nvPr>
        </p:nvSpPr>
        <p:spPr>
          <a:xfrm>
            <a:off x="2395725" y="745675"/>
            <a:ext cx="9581700" cy="37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5.png"/><Relationship Id="rId3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obj">
  <p:cSld name="OBJECT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/>
          <p:nvPr>
            <p:ph idx="11" type="ftr"/>
          </p:nvPr>
        </p:nvSpPr>
        <p:spPr>
          <a:xfrm>
            <a:off x="5143500" y="9944100"/>
            <a:ext cx="48387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" name="Google Shape;11;p3"/>
          <p:cNvSpPr txBox="1"/>
          <p:nvPr>
            <p:ph idx="10" type="dt"/>
          </p:nvPr>
        </p:nvSpPr>
        <p:spPr>
          <a:xfrm>
            <a:off x="755650" y="9944100"/>
            <a:ext cx="34798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" name="Google Shape;12;p3"/>
          <p:cNvSpPr txBox="1"/>
          <p:nvPr>
            <p:ph idx="12" type="sldNum"/>
          </p:nvPr>
        </p:nvSpPr>
        <p:spPr>
          <a:xfrm>
            <a:off x="10890250" y="9944100"/>
            <a:ext cx="34798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-1:LIXIL">
  <p:cSld name="A-1:LIXIL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oogle Shape;14;g3d410a9a2fa_1_27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5123910" cy="116769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" name="Google Shape;15;g3d410a9a2fa_1_270"/>
          <p:cNvCxnSpPr/>
          <p:nvPr/>
        </p:nvCxnSpPr>
        <p:spPr>
          <a:xfrm>
            <a:off x="0" y="10107784"/>
            <a:ext cx="15125700" cy="0"/>
          </a:xfrm>
          <a:prstGeom prst="straightConnector1">
            <a:avLst/>
          </a:prstGeom>
          <a:noFill/>
          <a:ln cap="flat" cmpd="sng" w="1347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6" name="Google Shape;16;g3d410a9a2fa_1_270"/>
          <p:cNvSpPr/>
          <p:nvPr/>
        </p:nvSpPr>
        <p:spPr>
          <a:xfrm>
            <a:off x="7563982" y="10189572"/>
            <a:ext cx="5374200" cy="435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Arial"/>
              <a:buNone/>
            </a:pPr>
            <a:r>
              <a:rPr b="0" i="0" lang="en-US" sz="7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20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Arial"/>
              <a:buNone/>
            </a:pPr>
            <a:r>
              <a:rPr b="0" i="0" lang="en-US" sz="7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20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Arial"/>
              <a:buNone/>
            </a:pPr>
            <a:r>
              <a:rPr b="0" i="0" lang="en-US" sz="7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20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Arial"/>
              <a:buNone/>
            </a:pPr>
            <a:r>
              <a:rPr b="0" i="0" lang="en-US" sz="7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2000"/>
          </a:p>
        </p:txBody>
      </p:sp>
      <p:pic>
        <p:nvPicPr>
          <p:cNvPr id="17" name="Google Shape;17;g3d410a9a2fa_1_27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097726" y="10290803"/>
            <a:ext cx="1782980" cy="2178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g3d410a9a2fa_1_27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48165" y="10196489"/>
            <a:ext cx="1526987" cy="4131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/>
          <p:nvPr>
            <p:ph idx="11" type="ftr"/>
          </p:nvPr>
        </p:nvSpPr>
        <p:spPr>
          <a:xfrm>
            <a:off x="5143500" y="9944100"/>
            <a:ext cx="48387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p2"/>
          <p:cNvSpPr txBox="1"/>
          <p:nvPr>
            <p:ph idx="10" type="dt"/>
          </p:nvPr>
        </p:nvSpPr>
        <p:spPr>
          <a:xfrm>
            <a:off x="755650" y="9944100"/>
            <a:ext cx="34798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2"/>
          <p:cNvSpPr txBox="1"/>
          <p:nvPr>
            <p:ph idx="12" type="sldNum"/>
          </p:nvPr>
        </p:nvSpPr>
        <p:spPr>
          <a:xfrm>
            <a:off x="10890250" y="9944100"/>
            <a:ext cx="34798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40" Type="http://schemas.openxmlformats.org/officeDocument/2006/relationships/image" Target="../media/image31.png"/><Relationship Id="rId42" Type="http://schemas.openxmlformats.org/officeDocument/2006/relationships/image" Target="../media/image40.jpg"/><Relationship Id="rId41" Type="http://schemas.openxmlformats.org/officeDocument/2006/relationships/image" Target="../media/image35.jpg"/><Relationship Id="rId44" Type="http://schemas.openxmlformats.org/officeDocument/2006/relationships/image" Target="../media/image37.jpg"/><Relationship Id="rId43" Type="http://schemas.openxmlformats.org/officeDocument/2006/relationships/image" Target="../media/image39.jpg"/><Relationship Id="rId46" Type="http://schemas.openxmlformats.org/officeDocument/2006/relationships/image" Target="../media/image42.jpg"/><Relationship Id="rId45" Type="http://schemas.openxmlformats.org/officeDocument/2006/relationships/image" Target="../media/image41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jpg"/><Relationship Id="rId4" Type="http://schemas.openxmlformats.org/officeDocument/2006/relationships/image" Target="../media/image14.jpg"/><Relationship Id="rId9" Type="http://schemas.openxmlformats.org/officeDocument/2006/relationships/image" Target="../media/image1.jpg"/><Relationship Id="rId48" Type="http://schemas.openxmlformats.org/officeDocument/2006/relationships/image" Target="../media/image44.png"/><Relationship Id="rId47" Type="http://schemas.openxmlformats.org/officeDocument/2006/relationships/image" Target="../media/image45.png"/><Relationship Id="rId49" Type="http://schemas.openxmlformats.org/officeDocument/2006/relationships/image" Target="../media/image47.png"/><Relationship Id="rId5" Type="http://schemas.openxmlformats.org/officeDocument/2006/relationships/image" Target="../media/image46.jpg"/><Relationship Id="rId6" Type="http://schemas.openxmlformats.org/officeDocument/2006/relationships/image" Target="../media/image3.jpg"/><Relationship Id="rId7" Type="http://schemas.openxmlformats.org/officeDocument/2006/relationships/image" Target="../media/image5.jpg"/><Relationship Id="rId8" Type="http://schemas.openxmlformats.org/officeDocument/2006/relationships/image" Target="../media/image8.jpg"/><Relationship Id="rId31" Type="http://schemas.openxmlformats.org/officeDocument/2006/relationships/image" Target="../media/image27.png"/><Relationship Id="rId30" Type="http://schemas.openxmlformats.org/officeDocument/2006/relationships/image" Target="../media/image30.jpg"/><Relationship Id="rId33" Type="http://schemas.openxmlformats.org/officeDocument/2006/relationships/image" Target="../media/image59.png"/><Relationship Id="rId32" Type="http://schemas.openxmlformats.org/officeDocument/2006/relationships/image" Target="../media/image43.png"/><Relationship Id="rId35" Type="http://schemas.openxmlformats.org/officeDocument/2006/relationships/image" Target="../media/image29.jpg"/><Relationship Id="rId34" Type="http://schemas.openxmlformats.org/officeDocument/2006/relationships/image" Target="../media/image33.jpg"/><Relationship Id="rId37" Type="http://schemas.openxmlformats.org/officeDocument/2006/relationships/image" Target="../media/image32.png"/><Relationship Id="rId36" Type="http://schemas.openxmlformats.org/officeDocument/2006/relationships/image" Target="../media/image36.jpg"/><Relationship Id="rId39" Type="http://schemas.openxmlformats.org/officeDocument/2006/relationships/image" Target="../media/image38.png"/><Relationship Id="rId38" Type="http://schemas.openxmlformats.org/officeDocument/2006/relationships/image" Target="../media/image34.png"/><Relationship Id="rId62" Type="http://schemas.openxmlformats.org/officeDocument/2006/relationships/image" Target="../media/image64.png"/><Relationship Id="rId61" Type="http://schemas.openxmlformats.org/officeDocument/2006/relationships/image" Target="../media/image55.png"/><Relationship Id="rId20" Type="http://schemas.openxmlformats.org/officeDocument/2006/relationships/image" Target="../media/image61.png"/><Relationship Id="rId64" Type="http://schemas.openxmlformats.org/officeDocument/2006/relationships/image" Target="../media/image58.png"/><Relationship Id="rId63" Type="http://schemas.openxmlformats.org/officeDocument/2006/relationships/image" Target="../media/image57.png"/><Relationship Id="rId22" Type="http://schemas.openxmlformats.org/officeDocument/2006/relationships/image" Target="../media/image17.png"/><Relationship Id="rId21" Type="http://schemas.openxmlformats.org/officeDocument/2006/relationships/image" Target="../media/image16.png"/><Relationship Id="rId24" Type="http://schemas.openxmlformats.org/officeDocument/2006/relationships/image" Target="../media/image23.png"/><Relationship Id="rId23" Type="http://schemas.openxmlformats.org/officeDocument/2006/relationships/image" Target="../media/image28.png"/><Relationship Id="rId60" Type="http://schemas.openxmlformats.org/officeDocument/2006/relationships/image" Target="../media/image54.jpg"/><Relationship Id="rId26" Type="http://schemas.openxmlformats.org/officeDocument/2006/relationships/image" Target="../media/image18.png"/><Relationship Id="rId25" Type="http://schemas.openxmlformats.org/officeDocument/2006/relationships/image" Target="../media/image25.png"/><Relationship Id="rId28" Type="http://schemas.openxmlformats.org/officeDocument/2006/relationships/image" Target="../media/image22.png"/><Relationship Id="rId27" Type="http://schemas.openxmlformats.org/officeDocument/2006/relationships/image" Target="../media/image21.png"/><Relationship Id="rId29" Type="http://schemas.openxmlformats.org/officeDocument/2006/relationships/image" Target="../media/image24.jpg"/><Relationship Id="rId51" Type="http://schemas.openxmlformats.org/officeDocument/2006/relationships/image" Target="../media/image56.png"/><Relationship Id="rId50" Type="http://schemas.openxmlformats.org/officeDocument/2006/relationships/image" Target="../media/image63.png"/><Relationship Id="rId53" Type="http://schemas.openxmlformats.org/officeDocument/2006/relationships/image" Target="../media/image62.png"/><Relationship Id="rId52" Type="http://schemas.openxmlformats.org/officeDocument/2006/relationships/image" Target="../media/image48.png"/><Relationship Id="rId11" Type="http://schemas.openxmlformats.org/officeDocument/2006/relationships/image" Target="../media/image6.jpg"/><Relationship Id="rId55" Type="http://schemas.openxmlformats.org/officeDocument/2006/relationships/image" Target="../media/image49.png"/><Relationship Id="rId10" Type="http://schemas.openxmlformats.org/officeDocument/2006/relationships/image" Target="../media/image26.jpg"/><Relationship Id="rId54" Type="http://schemas.openxmlformats.org/officeDocument/2006/relationships/image" Target="../media/image60.png"/><Relationship Id="rId13" Type="http://schemas.openxmlformats.org/officeDocument/2006/relationships/image" Target="../media/image20.jpg"/><Relationship Id="rId57" Type="http://schemas.openxmlformats.org/officeDocument/2006/relationships/image" Target="../media/image51.png"/><Relationship Id="rId12" Type="http://schemas.openxmlformats.org/officeDocument/2006/relationships/image" Target="../media/image10.jpg"/><Relationship Id="rId56" Type="http://schemas.openxmlformats.org/officeDocument/2006/relationships/image" Target="../media/image50.png"/><Relationship Id="rId15" Type="http://schemas.openxmlformats.org/officeDocument/2006/relationships/image" Target="../media/image12.jpg"/><Relationship Id="rId59" Type="http://schemas.openxmlformats.org/officeDocument/2006/relationships/image" Target="../media/image52.png"/><Relationship Id="rId14" Type="http://schemas.openxmlformats.org/officeDocument/2006/relationships/image" Target="../media/image13.jpg"/><Relationship Id="rId58" Type="http://schemas.openxmlformats.org/officeDocument/2006/relationships/image" Target="../media/image53.jpg"/><Relationship Id="rId17" Type="http://schemas.openxmlformats.org/officeDocument/2006/relationships/image" Target="../media/image2.jpg"/><Relationship Id="rId16" Type="http://schemas.openxmlformats.org/officeDocument/2006/relationships/image" Target="../media/image7.jpg"/><Relationship Id="rId19" Type="http://schemas.openxmlformats.org/officeDocument/2006/relationships/image" Target="../media/image19.png"/><Relationship Id="rId18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g3d410a9a2fa_1_0"/>
          <p:cNvSpPr txBox="1"/>
          <p:nvPr/>
        </p:nvSpPr>
        <p:spPr>
          <a:xfrm>
            <a:off x="6526250" y="4773943"/>
            <a:ext cx="8231100" cy="4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E8086"/>
              </a:buClr>
              <a:buSzPts val="1300"/>
              <a:buFont typeface="Calibri"/>
              <a:buNone/>
            </a:pPr>
            <a:r>
              <a:rPr i="0" lang="en-US" sz="1300" u="none" cap="none" strike="noStrike">
                <a:solidFill>
                  <a:srgbClr val="7E8086"/>
                </a:solidFill>
                <a:latin typeface="M PLUS 1"/>
                <a:ea typeface="M PLUS 1"/>
                <a:cs typeface="M PLUS 1"/>
                <a:sym typeface="M PLUS 1"/>
              </a:rPr>
              <a:t>家の中の空気を吸って吐いて、湿度をコントロールしたり、気になるニオイや有害物質を低減する</a:t>
            </a:r>
            <a:endParaRPr sz="1300"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7E8086"/>
              </a:buClr>
              <a:buSzPts val="1300"/>
              <a:buFont typeface="Calibri"/>
              <a:buNone/>
            </a:pPr>
            <a:r>
              <a:rPr i="0" lang="en-US" sz="1300" u="none" cap="none" strike="noStrike">
                <a:solidFill>
                  <a:srgbClr val="7E8086"/>
                </a:solidFill>
                <a:latin typeface="M PLUS 1"/>
                <a:ea typeface="M PLUS 1"/>
                <a:cs typeface="M PLUS 1"/>
                <a:sym typeface="M PLUS 1"/>
              </a:rPr>
              <a:t>エコカラットプラス。ペットなどのニオイ、タバコ臭などの原因を吸着し脱臭、軽減します。</a:t>
            </a:r>
            <a:endParaRPr sz="13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4" name="Google Shape;24;g3d410a9a2fa_1_0"/>
          <p:cNvSpPr txBox="1"/>
          <p:nvPr/>
        </p:nvSpPr>
        <p:spPr>
          <a:xfrm>
            <a:off x="-15889" y="1081934"/>
            <a:ext cx="6026400" cy="34743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g3d410a9a2fa_1_0"/>
          <p:cNvSpPr txBox="1"/>
          <p:nvPr/>
        </p:nvSpPr>
        <p:spPr>
          <a:xfrm>
            <a:off x="158750" y="8181975"/>
            <a:ext cx="798600" cy="514500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Google Shape;26;g3d410a9a2fa_1_0"/>
          <p:cNvSpPr txBox="1"/>
          <p:nvPr/>
        </p:nvSpPr>
        <p:spPr>
          <a:xfrm>
            <a:off x="2052637" y="8181975"/>
            <a:ext cx="798600" cy="514500"/>
          </a:xfrm>
          <a:prstGeom prst="rect">
            <a:avLst/>
          </a:pr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Google Shape;27;g3d410a9a2fa_1_0"/>
          <p:cNvSpPr txBox="1"/>
          <p:nvPr/>
        </p:nvSpPr>
        <p:spPr>
          <a:xfrm>
            <a:off x="1101725" y="8181975"/>
            <a:ext cx="798600" cy="514500"/>
          </a:xfrm>
          <a:prstGeom prst="rect">
            <a:avLst/>
          </a:pr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g3d410a9a2fa_1_0"/>
          <p:cNvSpPr txBox="1"/>
          <p:nvPr/>
        </p:nvSpPr>
        <p:spPr>
          <a:xfrm>
            <a:off x="388937" y="9010650"/>
            <a:ext cx="798600" cy="514500"/>
          </a:xfrm>
          <a:prstGeom prst="rect">
            <a:avLst/>
          </a:pr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g3d410a9a2fa_1_0"/>
          <p:cNvSpPr txBox="1"/>
          <p:nvPr/>
        </p:nvSpPr>
        <p:spPr>
          <a:xfrm>
            <a:off x="4038600" y="8181975"/>
            <a:ext cx="928800" cy="436500"/>
          </a:xfrm>
          <a:prstGeom prst="rect">
            <a:avLst/>
          </a:pr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g3d410a9a2fa_1_0"/>
          <p:cNvSpPr txBox="1"/>
          <p:nvPr/>
        </p:nvSpPr>
        <p:spPr>
          <a:xfrm>
            <a:off x="5075237" y="8181975"/>
            <a:ext cx="1059000" cy="426900"/>
          </a:xfrm>
          <a:prstGeom prst="rect">
            <a:avLst/>
          </a:prstGeom>
          <a:blipFill rotWithShape="1">
            <a:blip r:embed="rId9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31;g3d410a9a2fa_1_0"/>
          <p:cNvSpPr txBox="1"/>
          <p:nvPr/>
        </p:nvSpPr>
        <p:spPr>
          <a:xfrm>
            <a:off x="5075237" y="8640762"/>
            <a:ext cx="315900" cy="201600"/>
          </a:xfrm>
          <a:prstGeom prst="rect">
            <a:avLst/>
          </a:prstGeom>
          <a:blipFill rotWithShape="1">
            <a:blip r:embed="rId10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g3d410a9a2fa_1_0"/>
          <p:cNvSpPr txBox="1"/>
          <p:nvPr/>
        </p:nvSpPr>
        <p:spPr>
          <a:xfrm>
            <a:off x="5413375" y="8640762"/>
            <a:ext cx="342900" cy="201600"/>
          </a:xfrm>
          <a:prstGeom prst="rect">
            <a:avLst/>
          </a:prstGeom>
          <a:blipFill rotWithShape="1">
            <a:blip r:embed="rId11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33;g3d410a9a2fa_1_0"/>
          <p:cNvSpPr txBox="1"/>
          <p:nvPr/>
        </p:nvSpPr>
        <p:spPr>
          <a:xfrm>
            <a:off x="5784850" y="8640762"/>
            <a:ext cx="347700" cy="201600"/>
          </a:xfrm>
          <a:prstGeom prst="rect">
            <a:avLst/>
          </a:prstGeom>
          <a:blipFill rotWithShape="1">
            <a:blip r:embed="rId1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g3d410a9a2fa_1_0"/>
          <p:cNvSpPr txBox="1"/>
          <p:nvPr/>
        </p:nvSpPr>
        <p:spPr>
          <a:xfrm>
            <a:off x="8564562" y="8612187"/>
            <a:ext cx="1892400" cy="1381200"/>
          </a:xfrm>
          <a:prstGeom prst="rect">
            <a:avLst/>
          </a:prstGeom>
          <a:blipFill rotWithShape="1">
            <a:blip r:embed="rId1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g3d410a9a2fa_1_0"/>
          <p:cNvSpPr txBox="1"/>
          <p:nvPr/>
        </p:nvSpPr>
        <p:spPr>
          <a:xfrm>
            <a:off x="6540500" y="8561387"/>
            <a:ext cx="1909800" cy="1392300"/>
          </a:xfrm>
          <a:prstGeom prst="rect">
            <a:avLst/>
          </a:prstGeom>
          <a:blipFill rotWithShape="1">
            <a:blip r:embed="rId1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" name="Google Shape;36;g3d410a9a2fa_1_0"/>
          <p:cNvSpPr txBox="1"/>
          <p:nvPr/>
        </p:nvSpPr>
        <p:spPr>
          <a:xfrm>
            <a:off x="12858750" y="8561387"/>
            <a:ext cx="1900200" cy="1392300"/>
          </a:xfrm>
          <a:prstGeom prst="rect">
            <a:avLst/>
          </a:prstGeom>
          <a:blipFill rotWithShape="1">
            <a:blip r:embed="rId1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Google Shape;37;g3d410a9a2fa_1_0"/>
          <p:cNvSpPr txBox="1"/>
          <p:nvPr/>
        </p:nvSpPr>
        <p:spPr>
          <a:xfrm>
            <a:off x="10807700" y="8561387"/>
            <a:ext cx="1909800" cy="1392300"/>
          </a:xfrm>
          <a:prstGeom prst="rect">
            <a:avLst/>
          </a:prstGeom>
          <a:blipFill rotWithShape="1">
            <a:blip r:embed="rId16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g3d410a9a2fa_1_0"/>
          <p:cNvSpPr txBox="1"/>
          <p:nvPr/>
        </p:nvSpPr>
        <p:spPr>
          <a:xfrm>
            <a:off x="6443662" y="5678487"/>
            <a:ext cx="2425800" cy="1713000"/>
          </a:xfrm>
          <a:prstGeom prst="rect">
            <a:avLst/>
          </a:prstGeom>
          <a:blipFill rotWithShape="1">
            <a:blip r:embed="rId17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g3d410a9a2fa_1_0"/>
          <p:cNvSpPr/>
          <p:nvPr/>
        </p:nvSpPr>
        <p:spPr>
          <a:xfrm>
            <a:off x="10480675" y="5381625"/>
            <a:ext cx="0" cy="1903095"/>
          </a:xfrm>
          <a:custGeom>
            <a:rect b="b" l="l" r="r" t="t"/>
            <a:pathLst>
              <a:path extrusionOk="0" h="1903095" w="120000">
                <a:moveTo>
                  <a:pt x="0" y="0"/>
                </a:moveTo>
                <a:lnTo>
                  <a:pt x="0" y="1902612"/>
                </a:lnTo>
              </a:path>
            </a:pathLst>
          </a:custGeom>
          <a:noFill/>
          <a:ln cap="flat" cmpd="sng" w="9525">
            <a:solidFill>
              <a:srgbClr val="ECC52E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g3d410a9a2fa_1_0"/>
          <p:cNvSpPr/>
          <p:nvPr/>
        </p:nvSpPr>
        <p:spPr>
          <a:xfrm>
            <a:off x="11933237" y="5381625"/>
            <a:ext cx="0" cy="1903095"/>
          </a:xfrm>
          <a:custGeom>
            <a:rect b="b" l="l" r="r" t="t"/>
            <a:pathLst>
              <a:path extrusionOk="0" h="1903095" w="120000">
                <a:moveTo>
                  <a:pt x="0" y="0"/>
                </a:moveTo>
                <a:lnTo>
                  <a:pt x="0" y="1902612"/>
                </a:lnTo>
              </a:path>
            </a:pathLst>
          </a:custGeom>
          <a:noFill/>
          <a:ln cap="flat" cmpd="sng" w="9525">
            <a:solidFill>
              <a:srgbClr val="ECC52E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" name="Google Shape;41;g3d410a9a2fa_1_0"/>
          <p:cNvSpPr txBox="1"/>
          <p:nvPr/>
        </p:nvSpPr>
        <p:spPr>
          <a:xfrm>
            <a:off x="9236075" y="6183312"/>
            <a:ext cx="935100" cy="606300"/>
          </a:xfrm>
          <a:prstGeom prst="rect">
            <a:avLst/>
          </a:prstGeom>
          <a:blipFill rotWithShape="1">
            <a:blip r:embed="rId18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2;g3d410a9a2fa_1_0"/>
          <p:cNvSpPr txBox="1"/>
          <p:nvPr/>
        </p:nvSpPr>
        <p:spPr>
          <a:xfrm>
            <a:off x="9239250" y="6861175"/>
            <a:ext cx="593700" cy="141300"/>
          </a:xfrm>
          <a:prstGeom prst="rect">
            <a:avLst/>
          </a:prstGeom>
          <a:blipFill rotWithShape="1">
            <a:blip r:embed="rId19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Google Shape;43;g3d410a9a2fa_1_0"/>
          <p:cNvSpPr txBox="1"/>
          <p:nvPr/>
        </p:nvSpPr>
        <p:spPr>
          <a:xfrm>
            <a:off x="9240837" y="7096125"/>
            <a:ext cx="71400" cy="131700"/>
          </a:xfrm>
          <a:prstGeom prst="rect">
            <a:avLst/>
          </a:prstGeom>
          <a:blipFill rotWithShape="1">
            <a:blip r:embed="rId20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g3d410a9a2fa_1_0"/>
          <p:cNvSpPr/>
          <p:nvPr/>
        </p:nvSpPr>
        <p:spPr>
          <a:xfrm>
            <a:off x="9350375" y="7091362"/>
            <a:ext cx="38100" cy="139813"/>
          </a:xfrm>
          <a:custGeom>
            <a:rect b="b" l="l" r="r" t="t"/>
            <a:pathLst>
              <a:path extrusionOk="0" h="138429" w="38100">
                <a:moveTo>
                  <a:pt x="7162" y="130086"/>
                </a:moveTo>
                <a:lnTo>
                  <a:pt x="4876" y="130086"/>
                </a:lnTo>
                <a:lnTo>
                  <a:pt x="3162" y="130225"/>
                </a:lnTo>
                <a:lnTo>
                  <a:pt x="2108" y="131368"/>
                </a:lnTo>
                <a:lnTo>
                  <a:pt x="1689" y="131851"/>
                </a:lnTo>
                <a:lnTo>
                  <a:pt x="1193" y="132651"/>
                </a:lnTo>
                <a:lnTo>
                  <a:pt x="1333" y="133921"/>
                </a:lnTo>
                <a:lnTo>
                  <a:pt x="1714" y="138201"/>
                </a:lnTo>
                <a:lnTo>
                  <a:pt x="15722" y="138417"/>
                </a:lnTo>
                <a:lnTo>
                  <a:pt x="22555" y="138417"/>
                </a:lnTo>
                <a:lnTo>
                  <a:pt x="29591" y="136931"/>
                </a:lnTo>
                <a:lnTo>
                  <a:pt x="34544" y="132956"/>
                </a:lnTo>
                <a:lnTo>
                  <a:pt x="35397" y="130517"/>
                </a:lnTo>
                <a:lnTo>
                  <a:pt x="11417" y="130505"/>
                </a:lnTo>
                <a:lnTo>
                  <a:pt x="10426" y="130454"/>
                </a:lnTo>
                <a:lnTo>
                  <a:pt x="9309" y="130340"/>
                </a:lnTo>
                <a:lnTo>
                  <a:pt x="8318" y="130200"/>
                </a:lnTo>
                <a:lnTo>
                  <a:pt x="7162" y="130086"/>
                </a:lnTo>
                <a:close/>
              </a:path>
              <a:path extrusionOk="0" h="138429" w="38100">
                <a:moveTo>
                  <a:pt x="37181" y="7543"/>
                </a:moveTo>
                <a:lnTo>
                  <a:pt x="25107" y="7543"/>
                </a:lnTo>
                <a:lnTo>
                  <a:pt x="26657" y="7848"/>
                </a:lnTo>
                <a:lnTo>
                  <a:pt x="27571" y="8509"/>
                </a:lnTo>
                <a:lnTo>
                  <a:pt x="29464" y="9791"/>
                </a:lnTo>
                <a:lnTo>
                  <a:pt x="29537" y="18546"/>
                </a:lnTo>
                <a:lnTo>
                  <a:pt x="29327" y="31325"/>
                </a:lnTo>
                <a:lnTo>
                  <a:pt x="28724" y="71503"/>
                </a:lnTo>
                <a:lnTo>
                  <a:pt x="28392" y="95462"/>
                </a:lnTo>
                <a:lnTo>
                  <a:pt x="28205" y="112606"/>
                </a:lnTo>
                <a:lnTo>
                  <a:pt x="28219" y="120230"/>
                </a:lnTo>
                <a:lnTo>
                  <a:pt x="28676" y="126149"/>
                </a:lnTo>
                <a:lnTo>
                  <a:pt x="27330" y="127927"/>
                </a:lnTo>
                <a:lnTo>
                  <a:pt x="24447" y="129908"/>
                </a:lnTo>
                <a:lnTo>
                  <a:pt x="19456" y="130517"/>
                </a:lnTo>
                <a:lnTo>
                  <a:pt x="35397" y="130517"/>
                </a:lnTo>
                <a:lnTo>
                  <a:pt x="37045" y="68084"/>
                </a:lnTo>
                <a:lnTo>
                  <a:pt x="37289" y="31325"/>
                </a:lnTo>
                <a:lnTo>
                  <a:pt x="37414" y="18546"/>
                </a:lnTo>
                <a:lnTo>
                  <a:pt x="37473" y="15887"/>
                </a:lnTo>
                <a:lnTo>
                  <a:pt x="37629" y="11899"/>
                </a:lnTo>
                <a:lnTo>
                  <a:pt x="37605" y="9791"/>
                </a:lnTo>
                <a:lnTo>
                  <a:pt x="37181" y="7543"/>
                </a:lnTo>
                <a:close/>
              </a:path>
              <a:path extrusionOk="0" h="138429" w="38100">
                <a:moveTo>
                  <a:pt x="28054" y="0"/>
                </a:moveTo>
                <a:lnTo>
                  <a:pt x="19227" y="0"/>
                </a:lnTo>
                <a:lnTo>
                  <a:pt x="14719" y="241"/>
                </a:lnTo>
                <a:lnTo>
                  <a:pt x="12915" y="304"/>
                </a:lnTo>
                <a:lnTo>
                  <a:pt x="11264" y="393"/>
                </a:lnTo>
                <a:lnTo>
                  <a:pt x="0" y="393"/>
                </a:lnTo>
                <a:lnTo>
                  <a:pt x="0" y="8318"/>
                </a:lnTo>
                <a:lnTo>
                  <a:pt x="9575" y="8318"/>
                </a:lnTo>
                <a:lnTo>
                  <a:pt x="17945" y="7848"/>
                </a:lnTo>
                <a:lnTo>
                  <a:pt x="18351" y="7848"/>
                </a:lnTo>
                <a:lnTo>
                  <a:pt x="21729" y="7543"/>
                </a:lnTo>
                <a:lnTo>
                  <a:pt x="37181" y="7543"/>
                </a:lnTo>
                <a:lnTo>
                  <a:pt x="31775" y="965"/>
                </a:lnTo>
                <a:lnTo>
                  <a:pt x="28054" y="0"/>
                </a:lnTo>
                <a:close/>
              </a:path>
            </a:pathLst>
          </a:custGeom>
          <a:solidFill>
            <a:srgbClr val="C6691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45;g3d410a9a2fa_1_0"/>
          <p:cNvSpPr txBox="1"/>
          <p:nvPr/>
        </p:nvSpPr>
        <p:spPr>
          <a:xfrm>
            <a:off x="10909300" y="6183312"/>
            <a:ext cx="109500" cy="79500"/>
          </a:xfrm>
          <a:prstGeom prst="rect">
            <a:avLst/>
          </a:prstGeom>
          <a:blipFill rotWithShape="1">
            <a:blip r:embed="rId21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Google Shape;46;g3d410a9a2fa_1_0"/>
          <p:cNvSpPr/>
          <p:nvPr/>
        </p:nvSpPr>
        <p:spPr>
          <a:xfrm>
            <a:off x="11037887" y="6183312"/>
            <a:ext cx="17458" cy="79330"/>
          </a:xfrm>
          <a:custGeom>
            <a:rect b="b" l="l" r="r" t="t"/>
            <a:pathLst>
              <a:path extrusionOk="0" h="78739" w="16509">
                <a:moveTo>
                  <a:pt x="0" y="78663"/>
                </a:moveTo>
                <a:lnTo>
                  <a:pt x="15900" y="78663"/>
                </a:lnTo>
                <a:lnTo>
                  <a:pt x="15900" y="0"/>
                </a:lnTo>
                <a:lnTo>
                  <a:pt x="0" y="0"/>
                </a:lnTo>
                <a:lnTo>
                  <a:pt x="0" y="78663"/>
                </a:lnTo>
                <a:close/>
              </a:path>
            </a:pathLst>
          </a:custGeom>
          <a:solidFill>
            <a:srgbClr val="C6691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g3d410a9a2fa_1_0"/>
          <p:cNvSpPr txBox="1"/>
          <p:nvPr/>
        </p:nvSpPr>
        <p:spPr>
          <a:xfrm>
            <a:off x="11114087" y="6183312"/>
            <a:ext cx="422400" cy="81000"/>
          </a:xfrm>
          <a:prstGeom prst="rect">
            <a:avLst/>
          </a:prstGeom>
          <a:blipFill rotWithShape="1">
            <a:blip r:embed="rId2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" name="Google Shape;48;g3d410a9a2fa_1_0"/>
          <p:cNvSpPr txBox="1"/>
          <p:nvPr/>
        </p:nvSpPr>
        <p:spPr>
          <a:xfrm>
            <a:off x="10775950" y="6326187"/>
            <a:ext cx="861900" cy="906600"/>
          </a:xfrm>
          <a:prstGeom prst="rect">
            <a:avLst/>
          </a:prstGeom>
          <a:blipFill rotWithShape="1">
            <a:blip r:embed="rId2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Google Shape;49;g3d410a9a2fa_1_0"/>
          <p:cNvSpPr/>
          <p:nvPr/>
        </p:nvSpPr>
        <p:spPr>
          <a:xfrm>
            <a:off x="9147175" y="5262562"/>
            <a:ext cx="55600" cy="128592"/>
          </a:xfrm>
          <a:custGeom>
            <a:rect b="b" l="l" r="r" t="t"/>
            <a:pathLst>
              <a:path extrusionOk="0" h="127635" w="55879">
                <a:moveTo>
                  <a:pt x="55511" y="0"/>
                </a:moveTo>
                <a:lnTo>
                  <a:pt x="34861" y="0"/>
                </a:lnTo>
                <a:lnTo>
                  <a:pt x="33149" y="7463"/>
                </a:lnTo>
                <a:lnTo>
                  <a:pt x="28111" y="14609"/>
                </a:lnTo>
                <a:lnTo>
                  <a:pt x="18634" y="19972"/>
                </a:lnTo>
                <a:lnTo>
                  <a:pt x="3606" y="22085"/>
                </a:lnTo>
                <a:lnTo>
                  <a:pt x="0" y="22085"/>
                </a:lnTo>
                <a:lnTo>
                  <a:pt x="0" y="39700"/>
                </a:lnTo>
                <a:lnTo>
                  <a:pt x="30365" y="39700"/>
                </a:lnTo>
                <a:lnTo>
                  <a:pt x="30365" y="127533"/>
                </a:lnTo>
                <a:lnTo>
                  <a:pt x="55511" y="127533"/>
                </a:lnTo>
                <a:lnTo>
                  <a:pt x="55511" y="0"/>
                </a:lnTo>
                <a:close/>
              </a:path>
            </a:pathLst>
          </a:custGeom>
          <a:solidFill>
            <a:srgbClr val="C96C2C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Google Shape;50;g3d410a9a2fa_1_0"/>
          <p:cNvSpPr txBox="1"/>
          <p:nvPr/>
        </p:nvSpPr>
        <p:spPr>
          <a:xfrm>
            <a:off x="10598150" y="5262562"/>
            <a:ext cx="87300" cy="128700"/>
          </a:xfrm>
          <a:prstGeom prst="rect">
            <a:avLst/>
          </a:prstGeom>
          <a:blipFill rotWithShape="1">
            <a:blip r:embed="rId2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" name="Google Shape;51;g3d410a9a2fa_1_0"/>
          <p:cNvSpPr/>
          <p:nvPr/>
        </p:nvSpPr>
        <p:spPr>
          <a:xfrm>
            <a:off x="13379450" y="5381625"/>
            <a:ext cx="0" cy="1903095"/>
          </a:xfrm>
          <a:custGeom>
            <a:rect b="b" l="l" r="r" t="t"/>
            <a:pathLst>
              <a:path extrusionOk="0" h="1903095" w="120000">
                <a:moveTo>
                  <a:pt x="0" y="0"/>
                </a:moveTo>
                <a:lnTo>
                  <a:pt x="0" y="1902612"/>
                </a:lnTo>
              </a:path>
            </a:pathLst>
          </a:custGeom>
          <a:noFill/>
          <a:ln cap="flat" cmpd="sng" w="9525">
            <a:solidFill>
              <a:srgbClr val="ECC52E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g3d410a9a2fa_1_0"/>
          <p:cNvSpPr/>
          <p:nvPr/>
        </p:nvSpPr>
        <p:spPr>
          <a:xfrm>
            <a:off x="12311062" y="7181850"/>
            <a:ext cx="41250" cy="50791"/>
          </a:xfrm>
          <a:custGeom>
            <a:rect b="b" l="l" r="r" t="t"/>
            <a:pathLst>
              <a:path extrusionOk="0" h="51434" w="40640">
                <a:moveTo>
                  <a:pt x="24650" y="0"/>
                </a:moveTo>
                <a:lnTo>
                  <a:pt x="20916" y="63"/>
                </a:lnTo>
                <a:lnTo>
                  <a:pt x="0" y="63"/>
                </a:lnTo>
                <a:lnTo>
                  <a:pt x="0" y="51168"/>
                </a:lnTo>
                <a:lnTo>
                  <a:pt x="29044" y="51168"/>
                </a:lnTo>
                <a:lnTo>
                  <a:pt x="40487" y="48488"/>
                </a:lnTo>
                <a:lnTo>
                  <a:pt x="40487" y="43535"/>
                </a:lnTo>
                <a:lnTo>
                  <a:pt x="10731" y="43535"/>
                </a:lnTo>
                <a:lnTo>
                  <a:pt x="10731" y="28638"/>
                </a:lnTo>
                <a:lnTo>
                  <a:pt x="39467" y="28638"/>
                </a:lnTo>
                <a:lnTo>
                  <a:pt x="35407" y="25806"/>
                </a:lnTo>
                <a:lnTo>
                  <a:pt x="28473" y="24536"/>
                </a:lnTo>
                <a:lnTo>
                  <a:pt x="34467" y="22961"/>
                </a:lnTo>
                <a:lnTo>
                  <a:pt x="36490" y="21335"/>
                </a:lnTo>
                <a:lnTo>
                  <a:pt x="10731" y="21335"/>
                </a:lnTo>
                <a:lnTo>
                  <a:pt x="10731" y="7683"/>
                </a:lnTo>
                <a:lnTo>
                  <a:pt x="38671" y="7683"/>
                </a:lnTo>
                <a:lnTo>
                  <a:pt x="38671" y="6146"/>
                </a:lnTo>
                <a:lnTo>
                  <a:pt x="33997" y="2108"/>
                </a:lnTo>
                <a:lnTo>
                  <a:pt x="24650" y="0"/>
                </a:lnTo>
                <a:close/>
              </a:path>
              <a:path extrusionOk="0" h="51434" w="40640">
                <a:moveTo>
                  <a:pt x="39467" y="28638"/>
                </a:moveTo>
                <a:lnTo>
                  <a:pt x="24739" y="28638"/>
                </a:lnTo>
                <a:lnTo>
                  <a:pt x="29108" y="30048"/>
                </a:lnTo>
                <a:lnTo>
                  <a:pt x="29108" y="42316"/>
                </a:lnTo>
                <a:lnTo>
                  <a:pt x="24015" y="43535"/>
                </a:lnTo>
                <a:lnTo>
                  <a:pt x="40487" y="43535"/>
                </a:lnTo>
                <a:lnTo>
                  <a:pt x="40487" y="29349"/>
                </a:lnTo>
                <a:lnTo>
                  <a:pt x="39467" y="28638"/>
                </a:lnTo>
                <a:close/>
              </a:path>
              <a:path extrusionOk="0" h="51434" w="40640">
                <a:moveTo>
                  <a:pt x="38671" y="7683"/>
                </a:moveTo>
                <a:lnTo>
                  <a:pt x="22948" y="7683"/>
                </a:lnTo>
                <a:lnTo>
                  <a:pt x="27622" y="9118"/>
                </a:lnTo>
                <a:lnTo>
                  <a:pt x="27622" y="20345"/>
                </a:lnTo>
                <a:lnTo>
                  <a:pt x="22682" y="21335"/>
                </a:lnTo>
                <a:lnTo>
                  <a:pt x="36490" y="21335"/>
                </a:lnTo>
                <a:lnTo>
                  <a:pt x="38671" y="19583"/>
                </a:lnTo>
                <a:lnTo>
                  <a:pt x="38671" y="7683"/>
                </a:lnTo>
                <a:close/>
              </a:path>
            </a:pathLst>
          </a:custGeom>
          <a:solidFill>
            <a:srgbClr val="C6691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" name="Google Shape;53;g3d410a9a2fa_1_0"/>
          <p:cNvSpPr/>
          <p:nvPr/>
        </p:nvSpPr>
        <p:spPr>
          <a:xfrm>
            <a:off x="12358687" y="7196137"/>
            <a:ext cx="34928" cy="36528"/>
          </a:xfrm>
          <a:custGeom>
            <a:rect b="b" l="l" r="r" t="t"/>
            <a:pathLst>
              <a:path extrusionOk="0" h="37465" w="36195">
                <a:moveTo>
                  <a:pt x="25374" y="0"/>
                </a:moveTo>
                <a:lnTo>
                  <a:pt x="18453" y="0"/>
                </a:lnTo>
                <a:lnTo>
                  <a:pt x="10415" y="1356"/>
                </a:lnTo>
                <a:lnTo>
                  <a:pt x="4645" y="5232"/>
                </a:lnTo>
                <a:lnTo>
                  <a:pt x="1165" y="11337"/>
                </a:lnTo>
                <a:lnTo>
                  <a:pt x="0" y="19380"/>
                </a:lnTo>
                <a:lnTo>
                  <a:pt x="1209" y="27058"/>
                </a:lnTo>
                <a:lnTo>
                  <a:pt x="4735" y="32708"/>
                </a:lnTo>
                <a:lnTo>
                  <a:pt x="10420" y="36196"/>
                </a:lnTo>
                <a:lnTo>
                  <a:pt x="18110" y="37388"/>
                </a:lnTo>
                <a:lnTo>
                  <a:pt x="26428" y="37388"/>
                </a:lnTo>
                <a:lnTo>
                  <a:pt x="34150" y="34277"/>
                </a:lnTo>
                <a:lnTo>
                  <a:pt x="34564" y="31254"/>
                </a:lnTo>
                <a:lnTo>
                  <a:pt x="12230" y="31254"/>
                </a:lnTo>
                <a:lnTo>
                  <a:pt x="9982" y="26149"/>
                </a:lnTo>
                <a:lnTo>
                  <a:pt x="10045" y="20802"/>
                </a:lnTo>
                <a:lnTo>
                  <a:pt x="35775" y="20802"/>
                </a:lnTo>
                <a:lnTo>
                  <a:pt x="35739" y="14846"/>
                </a:lnTo>
                <a:lnTo>
                  <a:pt x="10261" y="14846"/>
                </a:lnTo>
                <a:lnTo>
                  <a:pt x="10261" y="9766"/>
                </a:lnTo>
                <a:lnTo>
                  <a:pt x="13296" y="6095"/>
                </a:lnTo>
                <a:lnTo>
                  <a:pt x="32813" y="6095"/>
                </a:lnTo>
                <a:lnTo>
                  <a:pt x="31470" y="2844"/>
                </a:lnTo>
                <a:lnTo>
                  <a:pt x="25374" y="0"/>
                </a:lnTo>
                <a:close/>
              </a:path>
              <a:path extrusionOk="0" h="37465" w="36195">
                <a:moveTo>
                  <a:pt x="35420" y="25018"/>
                </a:moveTo>
                <a:lnTo>
                  <a:pt x="25374" y="25018"/>
                </a:lnTo>
                <a:lnTo>
                  <a:pt x="24815" y="29209"/>
                </a:lnTo>
                <a:lnTo>
                  <a:pt x="22415" y="31254"/>
                </a:lnTo>
                <a:lnTo>
                  <a:pt x="34564" y="31254"/>
                </a:lnTo>
                <a:lnTo>
                  <a:pt x="35420" y="25018"/>
                </a:lnTo>
                <a:close/>
              </a:path>
              <a:path extrusionOk="0" h="37465" w="36195">
                <a:moveTo>
                  <a:pt x="32813" y="6095"/>
                </a:moveTo>
                <a:lnTo>
                  <a:pt x="23342" y="6095"/>
                </a:lnTo>
                <a:lnTo>
                  <a:pt x="25806" y="9486"/>
                </a:lnTo>
                <a:lnTo>
                  <a:pt x="25806" y="14846"/>
                </a:lnTo>
                <a:lnTo>
                  <a:pt x="35739" y="14846"/>
                </a:lnTo>
                <a:lnTo>
                  <a:pt x="35699" y="12953"/>
                </a:lnTo>
                <a:lnTo>
                  <a:pt x="34213" y="9486"/>
                </a:lnTo>
                <a:lnTo>
                  <a:pt x="32813" y="6095"/>
                </a:lnTo>
                <a:close/>
              </a:path>
            </a:pathLst>
          </a:custGeom>
          <a:solidFill>
            <a:srgbClr val="C6691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Google Shape;54;g3d410a9a2fa_1_0"/>
          <p:cNvSpPr/>
          <p:nvPr/>
        </p:nvSpPr>
        <p:spPr>
          <a:xfrm>
            <a:off x="12396787" y="7180262"/>
            <a:ext cx="27010" cy="52334"/>
          </a:xfrm>
          <a:custGeom>
            <a:rect b="b" l="l" r="r" t="t"/>
            <a:pathLst>
              <a:path extrusionOk="0" h="51434" w="26034">
                <a:moveTo>
                  <a:pt x="17246" y="22466"/>
                </a:moveTo>
                <a:lnTo>
                  <a:pt x="6921" y="22466"/>
                </a:lnTo>
                <a:lnTo>
                  <a:pt x="6921" y="51371"/>
                </a:lnTo>
                <a:lnTo>
                  <a:pt x="17246" y="51371"/>
                </a:lnTo>
                <a:lnTo>
                  <a:pt x="17246" y="22466"/>
                </a:lnTo>
                <a:close/>
              </a:path>
              <a:path extrusionOk="0" h="51434" w="26034">
                <a:moveTo>
                  <a:pt x="25450" y="15671"/>
                </a:moveTo>
                <a:lnTo>
                  <a:pt x="0" y="15671"/>
                </a:lnTo>
                <a:lnTo>
                  <a:pt x="0" y="22466"/>
                </a:lnTo>
                <a:lnTo>
                  <a:pt x="25450" y="22466"/>
                </a:lnTo>
                <a:lnTo>
                  <a:pt x="25450" y="15671"/>
                </a:lnTo>
                <a:close/>
              </a:path>
              <a:path extrusionOk="0" h="51434" w="26034">
                <a:moveTo>
                  <a:pt x="21348" y="0"/>
                </a:moveTo>
                <a:lnTo>
                  <a:pt x="10375" y="0"/>
                </a:lnTo>
                <a:lnTo>
                  <a:pt x="6921" y="4597"/>
                </a:lnTo>
                <a:lnTo>
                  <a:pt x="6921" y="15671"/>
                </a:lnTo>
                <a:lnTo>
                  <a:pt x="17246" y="15671"/>
                </a:lnTo>
                <a:lnTo>
                  <a:pt x="17246" y="9245"/>
                </a:lnTo>
                <a:lnTo>
                  <a:pt x="17678" y="6972"/>
                </a:lnTo>
                <a:lnTo>
                  <a:pt x="25946" y="6972"/>
                </a:lnTo>
                <a:lnTo>
                  <a:pt x="25946" y="342"/>
                </a:lnTo>
                <a:lnTo>
                  <a:pt x="23672" y="139"/>
                </a:lnTo>
                <a:lnTo>
                  <a:pt x="21348" y="0"/>
                </a:lnTo>
                <a:close/>
              </a:path>
              <a:path extrusionOk="0" h="51434" w="26034">
                <a:moveTo>
                  <a:pt x="25946" y="6972"/>
                </a:moveTo>
                <a:lnTo>
                  <a:pt x="23596" y="6972"/>
                </a:lnTo>
                <a:lnTo>
                  <a:pt x="25946" y="7137"/>
                </a:lnTo>
                <a:lnTo>
                  <a:pt x="25946" y="6972"/>
                </a:lnTo>
                <a:close/>
              </a:path>
            </a:pathLst>
          </a:custGeom>
          <a:solidFill>
            <a:srgbClr val="C6691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g3d410a9a2fa_1_0"/>
          <p:cNvSpPr/>
          <p:nvPr/>
        </p:nvSpPr>
        <p:spPr>
          <a:xfrm>
            <a:off x="12425362" y="7196137"/>
            <a:ext cx="39665" cy="38100"/>
          </a:xfrm>
          <a:custGeom>
            <a:rect b="b" l="l" r="r" t="t"/>
            <a:pathLst>
              <a:path extrusionOk="0" h="38100" w="39370">
                <a:moveTo>
                  <a:pt x="19583" y="0"/>
                </a:moveTo>
                <a:lnTo>
                  <a:pt x="11637" y="1245"/>
                </a:lnTo>
                <a:lnTo>
                  <a:pt x="5448" y="4875"/>
                </a:lnTo>
                <a:lnTo>
                  <a:pt x="1431" y="10731"/>
                </a:lnTo>
                <a:lnTo>
                  <a:pt x="0" y="18656"/>
                </a:lnTo>
                <a:lnTo>
                  <a:pt x="1346" y="26670"/>
                </a:lnTo>
                <a:lnTo>
                  <a:pt x="5200" y="32577"/>
                </a:lnTo>
                <a:lnTo>
                  <a:pt x="11283" y="36228"/>
                </a:lnTo>
                <a:lnTo>
                  <a:pt x="19316" y="37477"/>
                </a:lnTo>
                <a:lnTo>
                  <a:pt x="27303" y="36210"/>
                </a:lnTo>
                <a:lnTo>
                  <a:pt x="33432" y="32529"/>
                </a:lnTo>
                <a:lnTo>
                  <a:pt x="34237" y="31318"/>
                </a:lnTo>
                <a:lnTo>
                  <a:pt x="12395" y="31318"/>
                </a:lnTo>
                <a:lnTo>
                  <a:pt x="10756" y="24396"/>
                </a:lnTo>
                <a:lnTo>
                  <a:pt x="10756" y="13017"/>
                </a:lnTo>
                <a:lnTo>
                  <a:pt x="12395" y="6248"/>
                </a:lnTo>
                <a:lnTo>
                  <a:pt x="34469" y="6248"/>
                </a:lnTo>
                <a:lnTo>
                  <a:pt x="33570" y="4875"/>
                </a:lnTo>
                <a:lnTo>
                  <a:pt x="27533" y="1245"/>
                </a:lnTo>
                <a:lnTo>
                  <a:pt x="19583" y="0"/>
                </a:lnTo>
                <a:close/>
              </a:path>
              <a:path extrusionOk="0" h="38100" w="39370">
                <a:moveTo>
                  <a:pt x="34469" y="6248"/>
                </a:moveTo>
                <a:lnTo>
                  <a:pt x="26174" y="6248"/>
                </a:lnTo>
                <a:lnTo>
                  <a:pt x="28016" y="13017"/>
                </a:lnTo>
                <a:lnTo>
                  <a:pt x="28016" y="24396"/>
                </a:lnTo>
                <a:lnTo>
                  <a:pt x="26174" y="31318"/>
                </a:lnTo>
                <a:lnTo>
                  <a:pt x="34237" y="31318"/>
                </a:lnTo>
                <a:lnTo>
                  <a:pt x="37361" y="26617"/>
                </a:lnTo>
                <a:lnTo>
                  <a:pt x="38747" y="18656"/>
                </a:lnTo>
                <a:lnTo>
                  <a:pt x="37405" y="10731"/>
                </a:lnTo>
                <a:lnTo>
                  <a:pt x="34469" y="6248"/>
                </a:lnTo>
                <a:close/>
              </a:path>
            </a:pathLst>
          </a:custGeom>
          <a:solidFill>
            <a:srgbClr val="C6691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g3d410a9a2fa_1_0"/>
          <p:cNvSpPr/>
          <p:nvPr/>
        </p:nvSpPr>
        <p:spPr>
          <a:xfrm>
            <a:off x="12471400" y="7196137"/>
            <a:ext cx="23789" cy="36557"/>
          </a:xfrm>
          <a:custGeom>
            <a:rect b="b" l="l" r="r" t="t"/>
            <a:pathLst>
              <a:path extrusionOk="0" h="36195" w="23495">
                <a:moveTo>
                  <a:pt x="9994" y="215"/>
                </a:moveTo>
                <a:lnTo>
                  <a:pt x="0" y="215"/>
                </a:lnTo>
                <a:lnTo>
                  <a:pt x="0" y="3200"/>
                </a:lnTo>
                <a:lnTo>
                  <a:pt x="292" y="6083"/>
                </a:lnTo>
                <a:lnTo>
                  <a:pt x="292" y="35826"/>
                </a:lnTo>
                <a:lnTo>
                  <a:pt x="10617" y="35826"/>
                </a:lnTo>
                <a:lnTo>
                  <a:pt x="10617" y="12661"/>
                </a:lnTo>
                <a:lnTo>
                  <a:pt x="13207" y="8839"/>
                </a:lnTo>
                <a:lnTo>
                  <a:pt x="22974" y="8839"/>
                </a:lnTo>
                <a:lnTo>
                  <a:pt x="22974" y="6794"/>
                </a:lnTo>
                <a:lnTo>
                  <a:pt x="10261" y="6794"/>
                </a:lnTo>
                <a:lnTo>
                  <a:pt x="9994" y="215"/>
                </a:lnTo>
                <a:close/>
              </a:path>
              <a:path extrusionOk="0" h="36195" w="23495">
                <a:moveTo>
                  <a:pt x="22974" y="8839"/>
                </a:moveTo>
                <a:lnTo>
                  <a:pt x="20866" y="8839"/>
                </a:lnTo>
                <a:lnTo>
                  <a:pt x="21843" y="8902"/>
                </a:lnTo>
                <a:lnTo>
                  <a:pt x="22974" y="9042"/>
                </a:lnTo>
                <a:lnTo>
                  <a:pt x="22974" y="8839"/>
                </a:lnTo>
                <a:close/>
              </a:path>
              <a:path extrusionOk="0" h="36195" w="23495">
                <a:moveTo>
                  <a:pt x="22339" y="0"/>
                </a:moveTo>
                <a:lnTo>
                  <a:pt x="16128" y="0"/>
                </a:lnTo>
                <a:lnTo>
                  <a:pt x="12598" y="2108"/>
                </a:lnTo>
                <a:lnTo>
                  <a:pt x="10261" y="6794"/>
                </a:lnTo>
                <a:lnTo>
                  <a:pt x="22974" y="6794"/>
                </a:lnTo>
                <a:lnTo>
                  <a:pt x="22974" y="88"/>
                </a:lnTo>
                <a:lnTo>
                  <a:pt x="22339" y="0"/>
                </a:lnTo>
                <a:close/>
              </a:path>
            </a:pathLst>
          </a:custGeom>
          <a:solidFill>
            <a:srgbClr val="C6691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" name="Google Shape;57;g3d410a9a2fa_1_0"/>
          <p:cNvSpPr/>
          <p:nvPr/>
        </p:nvSpPr>
        <p:spPr>
          <a:xfrm>
            <a:off x="12498387" y="7196137"/>
            <a:ext cx="34928" cy="36528"/>
          </a:xfrm>
          <a:custGeom>
            <a:rect b="b" l="l" r="r" t="t"/>
            <a:pathLst>
              <a:path extrusionOk="0" h="37465" w="36195">
                <a:moveTo>
                  <a:pt x="25349" y="0"/>
                </a:moveTo>
                <a:lnTo>
                  <a:pt x="18440" y="0"/>
                </a:lnTo>
                <a:lnTo>
                  <a:pt x="10404" y="1356"/>
                </a:lnTo>
                <a:lnTo>
                  <a:pt x="4638" y="5232"/>
                </a:lnTo>
                <a:lnTo>
                  <a:pt x="1163" y="11337"/>
                </a:lnTo>
                <a:lnTo>
                  <a:pt x="0" y="19380"/>
                </a:lnTo>
                <a:lnTo>
                  <a:pt x="1204" y="27058"/>
                </a:lnTo>
                <a:lnTo>
                  <a:pt x="4718" y="32708"/>
                </a:lnTo>
                <a:lnTo>
                  <a:pt x="10394" y="36196"/>
                </a:lnTo>
                <a:lnTo>
                  <a:pt x="18084" y="37388"/>
                </a:lnTo>
                <a:lnTo>
                  <a:pt x="26416" y="37388"/>
                </a:lnTo>
                <a:lnTo>
                  <a:pt x="34137" y="34277"/>
                </a:lnTo>
                <a:lnTo>
                  <a:pt x="34543" y="31254"/>
                </a:lnTo>
                <a:lnTo>
                  <a:pt x="12217" y="31254"/>
                </a:lnTo>
                <a:lnTo>
                  <a:pt x="9969" y="26149"/>
                </a:lnTo>
                <a:lnTo>
                  <a:pt x="10007" y="20802"/>
                </a:lnTo>
                <a:lnTo>
                  <a:pt x="35763" y="20802"/>
                </a:lnTo>
                <a:lnTo>
                  <a:pt x="35727" y="14846"/>
                </a:lnTo>
                <a:lnTo>
                  <a:pt x="10248" y="14846"/>
                </a:lnTo>
                <a:lnTo>
                  <a:pt x="10248" y="9766"/>
                </a:lnTo>
                <a:lnTo>
                  <a:pt x="13284" y="6095"/>
                </a:lnTo>
                <a:lnTo>
                  <a:pt x="32800" y="6095"/>
                </a:lnTo>
                <a:lnTo>
                  <a:pt x="31457" y="2844"/>
                </a:lnTo>
                <a:lnTo>
                  <a:pt x="25349" y="0"/>
                </a:lnTo>
                <a:close/>
              </a:path>
              <a:path extrusionOk="0" h="37465" w="36195">
                <a:moveTo>
                  <a:pt x="35382" y="25018"/>
                </a:moveTo>
                <a:lnTo>
                  <a:pt x="25349" y="25018"/>
                </a:lnTo>
                <a:lnTo>
                  <a:pt x="24803" y="29209"/>
                </a:lnTo>
                <a:lnTo>
                  <a:pt x="22402" y="31254"/>
                </a:lnTo>
                <a:lnTo>
                  <a:pt x="34543" y="31254"/>
                </a:lnTo>
                <a:lnTo>
                  <a:pt x="35382" y="25018"/>
                </a:lnTo>
                <a:close/>
              </a:path>
              <a:path extrusionOk="0" h="37465" w="36195">
                <a:moveTo>
                  <a:pt x="32800" y="6095"/>
                </a:moveTo>
                <a:lnTo>
                  <a:pt x="23304" y="6095"/>
                </a:lnTo>
                <a:lnTo>
                  <a:pt x="25793" y="9486"/>
                </a:lnTo>
                <a:lnTo>
                  <a:pt x="25793" y="14846"/>
                </a:lnTo>
                <a:lnTo>
                  <a:pt x="35727" y="14846"/>
                </a:lnTo>
                <a:lnTo>
                  <a:pt x="35687" y="12953"/>
                </a:lnTo>
                <a:lnTo>
                  <a:pt x="34201" y="9486"/>
                </a:lnTo>
                <a:lnTo>
                  <a:pt x="32800" y="6095"/>
                </a:lnTo>
                <a:close/>
              </a:path>
            </a:pathLst>
          </a:custGeom>
          <a:solidFill>
            <a:srgbClr val="C6691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g3d410a9a2fa_1_0"/>
          <p:cNvSpPr/>
          <p:nvPr/>
        </p:nvSpPr>
        <p:spPr>
          <a:xfrm>
            <a:off x="12785725" y="7181850"/>
            <a:ext cx="55565" cy="50791"/>
          </a:xfrm>
          <a:custGeom>
            <a:rect b="b" l="l" r="r" t="t"/>
            <a:pathLst>
              <a:path extrusionOk="0" h="51434" w="54609">
                <a:moveTo>
                  <a:pt x="33210" y="0"/>
                </a:moveTo>
                <a:lnTo>
                  <a:pt x="20713" y="0"/>
                </a:lnTo>
                <a:lnTo>
                  <a:pt x="0" y="51104"/>
                </a:lnTo>
                <a:lnTo>
                  <a:pt x="10947" y="51104"/>
                </a:lnTo>
                <a:lnTo>
                  <a:pt x="15328" y="39369"/>
                </a:lnTo>
                <a:lnTo>
                  <a:pt x="49432" y="39369"/>
                </a:lnTo>
                <a:lnTo>
                  <a:pt x="46344" y="31876"/>
                </a:lnTo>
                <a:lnTo>
                  <a:pt x="18021" y="31876"/>
                </a:lnTo>
                <a:lnTo>
                  <a:pt x="26581" y="7912"/>
                </a:lnTo>
                <a:lnTo>
                  <a:pt x="36470" y="7912"/>
                </a:lnTo>
                <a:lnTo>
                  <a:pt x="33210" y="0"/>
                </a:lnTo>
                <a:close/>
              </a:path>
              <a:path extrusionOk="0" h="51434" w="54609">
                <a:moveTo>
                  <a:pt x="49432" y="39369"/>
                </a:moveTo>
                <a:lnTo>
                  <a:pt x="37668" y="39369"/>
                </a:lnTo>
                <a:lnTo>
                  <a:pt x="42062" y="51104"/>
                </a:lnTo>
                <a:lnTo>
                  <a:pt x="54267" y="51104"/>
                </a:lnTo>
                <a:lnTo>
                  <a:pt x="49432" y="39369"/>
                </a:lnTo>
                <a:close/>
              </a:path>
              <a:path extrusionOk="0" h="51434" w="54609">
                <a:moveTo>
                  <a:pt x="36470" y="7912"/>
                </a:moveTo>
                <a:lnTo>
                  <a:pt x="26581" y="7912"/>
                </a:lnTo>
                <a:lnTo>
                  <a:pt x="34772" y="31876"/>
                </a:lnTo>
                <a:lnTo>
                  <a:pt x="46344" y="31876"/>
                </a:lnTo>
                <a:lnTo>
                  <a:pt x="36470" y="7912"/>
                </a:lnTo>
                <a:close/>
              </a:path>
            </a:pathLst>
          </a:custGeom>
          <a:solidFill>
            <a:srgbClr val="C6691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g3d410a9a2fa_1_0"/>
          <p:cNvSpPr/>
          <p:nvPr/>
        </p:nvSpPr>
        <p:spPr>
          <a:xfrm>
            <a:off x="12841287" y="7180262"/>
            <a:ext cx="25383" cy="52334"/>
          </a:xfrm>
          <a:custGeom>
            <a:rect b="b" l="l" r="r" t="t"/>
            <a:pathLst>
              <a:path extrusionOk="0" h="51434" w="26034">
                <a:moveTo>
                  <a:pt x="17246" y="22466"/>
                </a:moveTo>
                <a:lnTo>
                  <a:pt x="6921" y="22466"/>
                </a:lnTo>
                <a:lnTo>
                  <a:pt x="6921" y="51371"/>
                </a:lnTo>
                <a:lnTo>
                  <a:pt x="17246" y="51371"/>
                </a:lnTo>
                <a:lnTo>
                  <a:pt x="17246" y="22466"/>
                </a:lnTo>
                <a:close/>
              </a:path>
              <a:path extrusionOk="0" h="51434" w="26034">
                <a:moveTo>
                  <a:pt x="25463" y="15671"/>
                </a:moveTo>
                <a:lnTo>
                  <a:pt x="0" y="15671"/>
                </a:lnTo>
                <a:lnTo>
                  <a:pt x="0" y="22466"/>
                </a:lnTo>
                <a:lnTo>
                  <a:pt x="25463" y="22466"/>
                </a:lnTo>
                <a:lnTo>
                  <a:pt x="25463" y="15671"/>
                </a:lnTo>
                <a:close/>
              </a:path>
              <a:path extrusionOk="0" h="51434" w="26034">
                <a:moveTo>
                  <a:pt x="21348" y="0"/>
                </a:moveTo>
                <a:lnTo>
                  <a:pt x="10375" y="0"/>
                </a:lnTo>
                <a:lnTo>
                  <a:pt x="6921" y="4597"/>
                </a:lnTo>
                <a:lnTo>
                  <a:pt x="6921" y="15671"/>
                </a:lnTo>
                <a:lnTo>
                  <a:pt x="17246" y="15671"/>
                </a:lnTo>
                <a:lnTo>
                  <a:pt x="17246" y="9245"/>
                </a:lnTo>
                <a:lnTo>
                  <a:pt x="17678" y="6972"/>
                </a:lnTo>
                <a:lnTo>
                  <a:pt x="25933" y="6972"/>
                </a:lnTo>
                <a:lnTo>
                  <a:pt x="25933" y="342"/>
                </a:lnTo>
                <a:lnTo>
                  <a:pt x="23672" y="139"/>
                </a:lnTo>
                <a:lnTo>
                  <a:pt x="21348" y="0"/>
                </a:lnTo>
                <a:close/>
              </a:path>
              <a:path extrusionOk="0" h="51434" w="26034">
                <a:moveTo>
                  <a:pt x="25933" y="6972"/>
                </a:moveTo>
                <a:lnTo>
                  <a:pt x="23596" y="6972"/>
                </a:lnTo>
                <a:lnTo>
                  <a:pt x="25933" y="7137"/>
                </a:lnTo>
                <a:lnTo>
                  <a:pt x="25933" y="6972"/>
                </a:lnTo>
                <a:close/>
              </a:path>
            </a:pathLst>
          </a:custGeom>
          <a:solidFill>
            <a:srgbClr val="C6691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Google Shape;60;g3d410a9a2fa_1_0"/>
          <p:cNvSpPr/>
          <p:nvPr/>
        </p:nvSpPr>
        <p:spPr>
          <a:xfrm>
            <a:off x="12873037" y="7186612"/>
            <a:ext cx="25400" cy="46006"/>
          </a:xfrm>
          <a:custGeom>
            <a:rect b="b" l="l" r="r" t="t"/>
            <a:pathLst>
              <a:path extrusionOk="0" h="46354" w="25400">
                <a:moveTo>
                  <a:pt x="16878" y="16802"/>
                </a:moveTo>
                <a:lnTo>
                  <a:pt x="6857" y="16802"/>
                </a:lnTo>
                <a:lnTo>
                  <a:pt x="6857" y="44437"/>
                </a:lnTo>
                <a:lnTo>
                  <a:pt x="10744" y="46227"/>
                </a:lnTo>
                <a:lnTo>
                  <a:pt x="20345" y="46227"/>
                </a:lnTo>
                <a:lnTo>
                  <a:pt x="22758" y="46012"/>
                </a:lnTo>
                <a:lnTo>
                  <a:pt x="25209" y="45669"/>
                </a:lnTo>
                <a:lnTo>
                  <a:pt x="25209" y="39230"/>
                </a:lnTo>
                <a:lnTo>
                  <a:pt x="17094" y="39230"/>
                </a:lnTo>
                <a:lnTo>
                  <a:pt x="16878" y="37261"/>
                </a:lnTo>
                <a:lnTo>
                  <a:pt x="16878" y="16802"/>
                </a:lnTo>
                <a:close/>
              </a:path>
              <a:path extrusionOk="0" h="46354" w="25400">
                <a:moveTo>
                  <a:pt x="25209" y="38925"/>
                </a:moveTo>
                <a:lnTo>
                  <a:pt x="24015" y="39001"/>
                </a:lnTo>
                <a:lnTo>
                  <a:pt x="23025" y="39230"/>
                </a:lnTo>
                <a:lnTo>
                  <a:pt x="25209" y="39230"/>
                </a:lnTo>
                <a:lnTo>
                  <a:pt x="25209" y="38925"/>
                </a:lnTo>
                <a:close/>
              </a:path>
              <a:path extrusionOk="0" h="46354" w="25400">
                <a:moveTo>
                  <a:pt x="25285" y="10020"/>
                </a:moveTo>
                <a:lnTo>
                  <a:pt x="0" y="10020"/>
                </a:lnTo>
                <a:lnTo>
                  <a:pt x="0" y="16802"/>
                </a:lnTo>
                <a:lnTo>
                  <a:pt x="25285" y="16802"/>
                </a:lnTo>
                <a:lnTo>
                  <a:pt x="25285" y="10020"/>
                </a:lnTo>
                <a:close/>
              </a:path>
              <a:path extrusionOk="0" h="46354" w="25400">
                <a:moveTo>
                  <a:pt x="16878" y="0"/>
                </a:moveTo>
                <a:lnTo>
                  <a:pt x="6857" y="4102"/>
                </a:lnTo>
                <a:lnTo>
                  <a:pt x="6857" y="10020"/>
                </a:lnTo>
                <a:lnTo>
                  <a:pt x="16878" y="10020"/>
                </a:lnTo>
                <a:lnTo>
                  <a:pt x="16878" y="0"/>
                </a:lnTo>
                <a:close/>
              </a:path>
            </a:pathLst>
          </a:custGeom>
          <a:solidFill>
            <a:srgbClr val="C6691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g3d410a9a2fa_1_0"/>
          <p:cNvSpPr/>
          <p:nvPr/>
        </p:nvSpPr>
        <p:spPr>
          <a:xfrm>
            <a:off x="12903200" y="7196137"/>
            <a:ext cx="36557" cy="36528"/>
          </a:xfrm>
          <a:custGeom>
            <a:rect b="b" l="l" r="r" t="t"/>
            <a:pathLst>
              <a:path extrusionOk="0" h="37465" w="36195">
                <a:moveTo>
                  <a:pt x="25374" y="0"/>
                </a:moveTo>
                <a:lnTo>
                  <a:pt x="18453" y="0"/>
                </a:lnTo>
                <a:lnTo>
                  <a:pt x="10415" y="1356"/>
                </a:lnTo>
                <a:lnTo>
                  <a:pt x="4645" y="5232"/>
                </a:lnTo>
                <a:lnTo>
                  <a:pt x="1165" y="11337"/>
                </a:lnTo>
                <a:lnTo>
                  <a:pt x="0" y="19380"/>
                </a:lnTo>
                <a:lnTo>
                  <a:pt x="1206" y="27058"/>
                </a:lnTo>
                <a:lnTo>
                  <a:pt x="4724" y="32708"/>
                </a:lnTo>
                <a:lnTo>
                  <a:pt x="10404" y="36196"/>
                </a:lnTo>
                <a:lnTo>
                  <a:pt x="18097" y="37388"/>
                </a:lnTo>
                <a:lnTo>
                  <a:pt x="26428" y="37388"/>
                </a:lnTo>
                <a:lnTo>
                  <a:pt x="34150" y="34277"/>
                </a:lnTo>
                <a:lnTo>
                  <a:pt x="34560" y="31254"/>
                </a:lnTo>
                <a:lnTo>
                  <a:pt x="12230" y="31254"/>
                </a:lnTo>
                <a:lnTo>
                  <a:pt x="9982" y="26149"/>
                </a:lnTo>
                <a:lnTo>
                  <a:pt x="10045" y="20802"/>
                </a:lnTo>
                <a:lnTo>
                  <a:pt x="35763" y="20802"/>
                </a:lnTo>
                <a:lnTo>
                  <a:pt x="35733" y="14846"/>
                </a:lnTo>
                <a:lnTo>
                  <a:pt x="10261" y="14846"/>
                </a:lnTo>
                <a:lnTo>
                  <a:pt x="10261" y="9766"/>
                </a:lnTo>
                <a:lnTo>
                  <a:pt x="13296" y="6095"/>
                </a:lnTo>
                <a:lnTo>
                  <a:pt x="32813" y="6095"/>
                </a:lnTo>
                <a:lnTo>
                  <a:pt x="31470" y="2844"/>
                </a:lnTo>
                <a:lnTo>
                  <a:pt x="25374" y="0"/>
                </a:lnTo>
                <a:close/>
              </a:path>
              <a:path extrusionOk="0" h="37465" w="36195">
                <a:moveTo>
                  <a:pt x="35407" y="25018"/>
                </a:moveTo>
                <a:lnTo>
                  <a:pt x="25374" y="25018"/>
                </a:lnTo>
                <a:lnTo>
                  <a:pt x="24815" y="29209"/>
                </a:lnTo>
                <a:lnTo>
                  <a:pt x="22415" y="31254"/>
                </a:lnTo>
                <a:lnTo>
                  <a:pt x="34560" y="31254"/>
                </a:lnTo>
                <a:lnTo>
                  <a:pt x="35407" y="25018"/>
                </a:lnTo>
                <a:close/>
              </a:path>
              <a:path extrusionOk="0" h="37465" w="36195">
                <a:moveTo>
                  <a:pt x="32813" y="6095"/>
                </a:moveTo>
                <a:lnTo>
                  <a:pt x="23342" y="6095"/>
                </a:lnTo>
                <a:lnTo>
                  <a:pt x="25806" y="9486"/>
                </a:lnTo>
                <a:lnTo>
                  <a:pt x="25806" y="14846"/>
                </a:lnTo>
                <a:lnTo>
                  <a:pt x="35733" y="14846"/>
                </a:lnTo>
                <a:lnTo>
                  <a:pt x="35699" y="12953"/>
                </a:lnTo>
                <a:lnTo>
                  <a:pt x="34213" y="9486"/>
                </a:lnTo>
                <a:lnTo>
                  <a:pt x="32813" y="6095"/>
                </a:lnTo>
                <a:close/>
              </a:path>
            </a:pathLst>
          </a:custGeom>
          <a:solidFill>
            <a:srgbClr val="C6691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g3d410a9a2fa_1_0"/>
          <p:cNvSpPr/>
          <p:nvPr/>
        </p:nvSpPr>
        <p:spPr>
          <a:xfrm>
            <a:off x="12946062" y="7196137"/>
            <a:ext cx="23789" cy="36557"/>
          </a:xfrm>
          <a:custGeom>
            <a:rect b="b" l="l" r="r" t="t"/>
            <a:pathLst>
              <a:path extrusionOk="0" h="36195" w="23495">
                <a:moveTo>
                  <a:pt x="9969" y="215"/>
                </a:moveTo>
                <a:lnTo>
                  <a:pt x="0" y="215"/>
                </a:lnTo>
                <a:lnTo>
                  <a:pt x="0" y="3200"/>
                </a:lnTo>
                <a:lnTo>
                  <a:pt x="266" y="6083"/>
                </a:lnTo>
                <a:lnTo>
                  <a:pt x="266" y="35826"/>
                </a:lnTo>
                <a:lnTo>
                  <a:pt x="10591" y="35826"/>
                </a:lnTo>
                <a:lnTo>
                  <a:pt x="10591" y="12661"/>
                </a:lnTo>
                <a:lnTo>
                  <a:pt x="13195" y="8839"/>
                </a:lnTo>
                <a:lnTo>
                  <a:pt x="22961" y="8839"/>
                </a:lnTo>
                <a:lnTo>
                  <a:pt x="22961" y="6794"/>
                </a:lnTo>
                <a:lnTo>
                  <a:pt x="10248" y="6794"/>
                </a:lnTo>
                <a:lnTo>
                  <a:pt x="9969" y="215"/>
                </a:lnTo>
                <a:close/>
              </a:path>
              <a:path extrusionOk="0" h="36195" w="23495">
                <a:moveTo>
                  <a:pt x="22961" y="8839"/>
                </a:moveTo>
                <a:lnTo>
                  <a:pt x="20840" y="8839"/>
                </a:lnTo>
                <a:lnTo>
                  <a:pt x="21831" y="8902"/>
                </a:lnTo>
                <a:lnTo>
                  <a:pt x="22961" y="9042"/>
                </a:lnTo>
                <a:lnTo>
                  <a:pt x="22961" y="8839"/>
                </a:lnTo>
                <a:close/>
              </a:path>
              <a:path extrusionOk="0" h="36195" w="23495">
                <a:moveTo>
                  <a:pt x="22326" y="0"/>
                </a:moveTo>
                <a:lnTo>
                  <a:pt x="16116" y="0"/>
                </a:lnTo>
                <a:lnTo>
                  <a:pt x="12585" y="2108"/>
                </a:lnTo>
                <a:lnTo>
                  <a:pt x="10248" y="6794"/>
                </a:lnTo>
                <a:lnTo>
                  <a:pt x="22961" y="6794"/>
                </a:lnTo>
                <a:lnTo>
                  <a:pt x="22961" y="88"/>
                </a:lnTo>
                <a:lnTo>
                  <a:pt x="22326" y="0"/>
                </a:lnTo>
                <a:close/>
              </a:path>
            </a:pathLst>
          </a:custGeom>
          <a:solidFill>
            <a:srgbClr val="C6691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g3d410a9a2fa_1_0"/>
          <p:cNvSpPr txBox="1"/>
          <p:nvPr/>
        </p:nvSpPr>
        <p:spPr>
          <a:xfrm>
            <a:off x="12193587" y="6184900"/>
            <a:ext cx="930300" cy="928800"/>
          </a:xfrm>
          <a:prstGeom prst="rect">
            <a:avLst/>
          </a:prstGeom>
          <a:blipFill rotWithShape="1">
            <a:blip r:embed="rId2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Google Shape;64;g3d410a9a2fa_1_0"/>
          <p:cNvSpPr txBox="1"/>
          <p:nvPr/>
        </p:nvSpPr>
        <p:spPr>
          <a:xfrm>
            <a:off x="13546137" y="6183312"/>
            <a:ext cx="1116000" cy="1049400"/>
          </a:xfrm>
          <a:prstGeom prst="rect">
            <a:avLst/>
          </a:prstGeom>
          <a:blipFill rotWithShape="1">
            <a:blip r:embed="rId26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g3d410a9a2fa_1_0"/>
          <p:cNvSpPr txBox="1"/>
          <p:nvPr/>
        </p:nvSpPr>
        <p:spPr>
          <a:xfrm>
            <a:off x="12050712" y="5262562"/>
            <a:ext cx="85800" cy="128700"/>
          </a:xfrm>
          <a:prstGeom prst="rect">
            <a:avLst/>
          </a:prstGeom>
          <a:blipFill rotWithShape="1">
            <a:blip r:embed="rId27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g3d410a9a2fa_1_0"/>
          <p:cNvSpPr txBox="1"/>
          <p:nvPr/>
        </p:nvSpPr>
        <p:spPr>
          <a:xfrm>
            <a:off x="13496925" y="5262562"/>
            <a:ext cx="88800" cy="128700"/>
          </a:xfrm>
          <a:prstGeom prst="rect">
            <a:avLst/>
          </a:prstGeom>
          <a:blipFill rotWithShape="1">
            <a:blip r:embed="rId28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g3d410a9a2fa_1_0"/>
          <p:cNvSpPr txBox="1"/>
          <p:nvPr/>
        </p:nvSpPr>
        <p:spPr>
          <a:xfrm>
            <a:off x="6540500" y="2459037"/>
            <a:ext cx="2187600" cy="1646100"/>
          </a:xfrm>
          <a:prstGeom prst="rect">
            <a:avLst/>
          </a:prstGeom>
          <a:blipFill rotWithShape="1">
            <a:blip r:embed="rId29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Google Shape;68;g3d410a9a2fa_1_0"/>
          <p:cNvSpPr txBox="1"/>
          <p:nvPr/>
        </p:nvSpPr>
        <p:spPr>
          <a:xfrm>
            <a:off x="9083675" y="2928937"/>
            <a:ext cx="2073300" cy="1070100"/>
          </a:xfrm>
          <a:prstGeom prst="rect">
            <a:avLst/>
          </a:prstGeom>
          <a:blipFill rotWithShape="1">
            <a:blip r:embed="rId30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g3d410a9a2fa_1_0"/>
          <p:cNvSpPr/>
          <p:nvPr/>
        </p:nvSpPr>
        <p:spPr>
          <a:xfrm>
            <a:off x="9983787" y="3033712"/>
            <a:ext cx="55565" cy="112747"/>
          </a:xfrm>
          <a:custGeom>
            <a:rect b="b" l="l" r="r" t="t"/>
            <a:pathLst>
              <a:path extrusionOk="0" h="113030" w="54609">
                <a:moveTo>
                  <a:pt x="54101" y="0"/>
                </a:moveTo>
                <a:lnTo>
                  <a:pt x="0" y="56337"/>
                </a:lnTo>
                <a:lnTo>
                  <a:pt x="54101" y="112674"/>
                </a:lnTo>
                <a:lnTo>
                  <a:pt x="5410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Google Shape;70;g3d410a9a2fa_1_0"/>
          <p:cNvSpPr/>
          <p:nvPr/>
        </p:nvSpPr>
        <p:spPr>
          <a:xfrm>
            <a:off x="10025062" y="3089275"/>
            <a:ext cx="208164" cy="0"/>
          </a:xfrm>
          <a:custGeom>
            <a:rect b="b" l="l" r="r" t="t"/>
            <a:pathLst>
              <a:path extrusionOk="0" h="120000" w="207645">
                <a:moveTo>
                  <a:pt x="0" y="0"/>
                </a:moveTo>
                <a:lnTo>
                  <a:pt x="207314" y="0"/>
                </a:lnTo>
              </a:path>
            </a:pathLst>
          </a:custGeom>
          <a:noFill/>
          <a:ln cap="flat" cmpd="sng" w="338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Google Shape;71;g3d410a9a2fa_1_0"/>
          <p:cNvSpPr txBox="1"/>
          <p:nvPr/>
        </p:nvSpPr>
        <p:spPr>
          <a:xfrm>
            <a:off x="10612437" y="3322637"/>
            <a:ext cx="146100" cy="233400"/>
          </a:xfrm>
          <a:prstGeom prst="rect">
            <a:avLst/>
          </a:prstGeom>
          <a:blipFill rotWithShape="1">
            <a:blip r:embed="rId31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" name="Google Shape;72;g3d410a9a2fa_1_0"/>
          <p:cNvSpPr txBox="1"/>
          <p:nvPr/>
        </p:nvSpPr>
        <p:spPr>
          <a:xfrm>
            <a:off x="9185275" y="3367087"/>
            <a:ext cx="1857300" cy="608100"/>
          </a:xfrm>
          <a:prstGeom prst="rect">
            <a:avLst/>
          </a:prstGeom>
          <a:blipFill rotWithShape="1">
            <a:blip r:embed="rId3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g3d410a9a2fa_1_0"/>
          <p:cNvSpPr txBox="1"/>
          <p:nvPr/>
        </p:nvSpPr>
        <p:spPr>
          <a:xfrm>
            <a:off x="9563200" y="3843300"/>
            <a:ext cx="1131900" cy="12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395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77777"/>
              </a:buClr>
              <a:buSzPts val="700"/>
              <a:buFont typeface="Arial"/>
              <a:buNone/>
            </a:pPr>
            <a:r>
              <a:rPr i="0" lang="en-US" sz="700" u="none">
                <a:solidFill>
                  <a:srgbClr val="777777"/>
                </a:solidFill>
                <a:latin typeface="M PLUS 1"/>
                <a:ea typeface="M PLUS 1"/>
                <a:cs typeface="M PLUS 1"/>
                <a:sym typeface="M PLUS 1"/>
              </a:rPr>
              <a:t>風の流れ	</a:t>
            </a:r>
            <a:r>
              <a:rPr lang="en-US" sz="700">
                <a:solidFill>
                  <a:srgbClr val="777777"/>
                </a:solidFill>
                <a:latin typeface="M PLUS 1"/>
                <a:ea typeface="M PLUS 1"/>
                <a:cs typeface="M PLUS 1"/>
                <a:sym typeface="M PLUS 1"/>
              </a:rPr>
              <a:t>            </a:t>
            </a:r>
            <a:r>
              <a:rPr i="0" lang="en-US" sz="700" u="none">
                <a:solidFill>
                  <a:srgbClr val="777777"/>
                </a:solidFill>
                <a:latin typeface="M PLUS 1"/>
                <a:ea typeface="M PLUS 1"/>
                <a:cs typeface="M PLUS 1"/>
                <a:sym typeface="M PLUS 1"/>
              </a:rPr>
              <a:t>風の流れ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74" name="Google Shape;74;g3d410a9a2fa_1_0"/>
          <p:cNvSpPr txBox="1"/>
          <p:nvPr/>
        </p:nvSpPr>
        <p:spPr>
          <a:xfrm>
            <a:off x="9885362" y="3365500"/>
            <a:ext cx="469800" cy="107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777777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53975" marR="0" rtl="0" algn="l">
              <a:lnSpc>
                <a:spcPct val="114285"/>
              </a:lnSpc>
              <a:spcBef>
                <a:spcPts val="0"/>
              </a:spcBef>
              <a:spcAft>
                <a:spcPts val="0"/>
              </a:spcAft>
              <a:buClr>
                <a:srgbClr val="777777"/>
              </a:buClr>
              <a:buSzPts val="700"/>
              <a:buFont typeface="Arial"/>
              <a:buNone/>
            </a:pPr>
            <a:r>
              <a:rPr i="0" lang="en-US" sz="700" u="none">
                <a:solidFill>
                  <a:srgbClr val="777777"/>
                </a:solidFill>
                <a:latin typeface="M PLUS 1"/>
                <a:ea typeface="M PLUS 1"/>
                <a:cs typeface="M PLUS 1"/>
                <a:sym typeface="M PLUS 1"/>
              </a:rPr>
              <a:t>囲い内部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75" name="Google Shape;75;g3d410a9a2fa_1_0"/>
          <p:cNvSpPr txBox="1"/>
          <p:nvPr/>
        </p:nvSpPr>
        <p:spPr>
          <a:xfrm>
            <a:off x="10369550" y="3033712"/>
            <a:ext cx="250800" cy="187200"/>
          </a:xfrm>
          <a:prstGeom prst="rect">
            <a:avLst/>
          </a:prstGeom>
          <a:blipFill rotWithShape="1">
            <a:blip r:embed="rId3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g3d410a9a2fa_1_0"/>
          <p:cNvSpPr/>
          <p:nvPr/>
        </p:nvSpPr>
        <p:spPr>
          <a:xfrm>
            <a:off x="9555162" y="3206750"/>
            <a:ext cx="109670" cy="68285"/>
          </a:xfrm>
          <a:custGeom>
            <a:rect b="b" l="l" r="r" t="t"/>
            <a:pathLst>
              <a:path extrusionOk="0" h="67945" w="108584">
                <a:moveTo>
                  <a:pt x="0" y="0"/>
                </a:moveTo>
                <a:lnTo>
                  <a:pt x="39230" y="67487"/>
                </a:lnTo>
                <a:lnTo>
                  <a:pt x="108305" y="3105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Google Shape;77;g3d410a9a2fa_1_0"/>
          <p:cNvSpPr/>
          <p:nvPr/>
        </p:nvSpPr>
        <p:spPr>
          <a:xfrm>
            <a:off x="9609137" y="3089275"/>
            <a:ext cx="236262" cy="147687"/>
          </a:xfrm>
          <a:custGeom>
            <a:rect b="b" l="l" r="r" t="t"/>
            <a:pathLst>
              <a:path extrusionOk="0" h="147319" w="236854">
                <a:moveTo>
                  <a:pt x="0" y="146811"/>
                </a:moveTo>
                <a:lnTo>
                  <a:pt x="882" y="61936"/>
                </a:lnTo>
                <a:lnTo>
                  <a:pt x="25825" y="18351"/>
                </a:lnTo>
                <a:lnTo>
                  <a:pt x="97012" y="2293"/>
                </a:lnTo>
                <a:lnTo>
                  <a:pt x="236626" y="0"/>
                </a:lnTo>
              </a:path>
            </a:pathLst>
          </a:custGeom>
          <a:noFill/>
          <a:ln cap="flat" cmpd="sng" w="270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Google Shape;78;g3d410a9a2fa_1_0"/>
          <p:cNvSpPr txBox="1"/>
          <p:nvPr/>
        </p:nvSpPr>
        <p:spPr>
          <a:xfrm>
            <a:off x="9936162" y="3530600"/>
            <a:ext cx="368400" cy="45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1575">
            <a:spAutoFit/>
          </a:bodyPr>
          <a:lstStyle/>
          <a:p>
            <a:pPr indent="0" lvl="0" marL="11113" marR="0" rtl="0" algn="ctr">
              <a:lnSpc>
                <a:spcPct val="114285"/>
              </a:lnSpc>
              <a:spcBef>
                <a:spcPts val="0"/>
              </a:spcBef>
              <a:spcAft>
                <a:spcPts val="0"/>
              </a:spcAft>
              <a:buClr>
                <a:srgbClr val="D58123"/>
              </a:buClr>
              <a:buSzPts val="700"/>
              <a:buFont typeface="Arial"/>
              <a:buNone/>
            </a:pPr>
            <a:r>
              <a:rPr i="0" lang="en-US" sz="700" u="none">
                <a:solidFill>
                  <a:srgbClr val="D58123"/>
                </a:solidFill>
                <a:latin typeface="M PLUS 1"/>
                <a:ea typeface="M PLUS 1"/>
                <a:cs typeface="M PLUS 1"/>
                <a:sym typeface="M PLUS 1"/>
              </a:rPr>
              <a:t>縦すべり出し窓</a:t>
            </a:r>
            <a:endParaRPr i="0" sz="700" u="non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1113" marR="0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777777"/>
              </a:buClr>
              <a:buSzPts val="700"/>
              <a:buFont typeface="Arial"/>
              <a:buNone/>
            </a:pPr>
            <a:r>
              <a:rPr i="0" lang="en-US" sz="700" u="none">
                <a:solidFill>
                  <a:srgbClr val="777777"/>
                </a:solidFill>
                <a:latin typeface="M PLUS 1"/>
                <a:ea typeface="M PLUS 1"/>
                <a:cs typeface="M PLUS 1"/>
                <a:sym typeface="M PLUS 1"/>
              </a:rPr>
              <a:t>屋外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79" name="Google Shape;79;g3d410a9a2fa_1_0"/>
          <p:cNvSpPr txBox="1"/>
          <p:nvPr/>
        </p:nvSpPr>
        <p:spPr>
          <a:xfrm rot="5400000">
            <a:off x="9904625" y="6547520"/>
            <a:ext cx="721200" cy="7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1270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C96C2C"/>
              </a:buClr>
              <a:buSzPts val="700"/>
              <a:buFont typeface="Arial"/>
              <a:buNone/>
            </a:pPr>
            <a:r>
              <a:rPr i="0" lang="en-US" sz="700" u="none">
                <a:solidFill>
                  <a:srgbClr val="C96C2C"/>
                </a:solidFill>
                <a:latin typeface="M PLUS 1"/>
                <a:ea typeface="M PLUS 1"/>
                <a:cs typeface="M PLUS 1"/>
                <a:sym typeface="M PLUS 1"/>
              </a:rPr>
              <a:t>エコカラット</a:t>
            </a:r>
            <a:endParaRPr sz="7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80" name="Google Shape;80;g3d410a9a2fa_1_0"/>
          <p:cNvSpPr txBox="1"/>
          <p:nvPr/>
        </p:nvSpPr>
        <p:spPr>
          <a:xfrm rot="5400000">
            <a:off x="9686325" y="7027775"/>
            <a:ext cx="497400" cy="7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1270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C96C2C"/>
              </a:buClr>
              <a:buSzPts val="700"/>
              <a:buFont typeface="Arial"/>
              <a:buNone/>
            </a:pPr>
            <a:r>
              <a:rPr i="0" lang="en-US" sz="700" u="none">
                <a:solidFill>
                  <a:srgbClr val="C96C2C"/>
                </a:solidFill>
                <a:latin typeface="M PLUS 1"/>
                <a:ea typeface="M PLUS 1"/>
                <a:cs typeface="M PLUS 1"/>
                <a:sym typeface="M PLUS 1"/>
              </a:rPr>
              <a:t>珪藻土</a:t>
            </a:r>
            <a:endParaRPr sz="7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81" name="Google Shape;81;g3d410a9a2fa_1_0"/>
          <p:cNvSpPr txBox="1"/>
          <p:nvPr/>
        </p:nvSpPr>
        <p:spPr>
          <a:xfrm rot="5400000">
            <a:off x="9270425" y="7210300"/>
            <a:ext cx="449700" cy="7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1270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C96C2C"/>
              </a:buClr>
              <a:buSzPts val="700"/>
              <a:buFont typeface="Arial"/>
              <a:buNone/>
            </a:pPr>
            <a:r>
              <a:rPr i="0" lang="en-US" sz="700" u="none">
                <a:solidFill>
                  <a:srgbClr val="C96C2C"/>
                </a:solidFill>
                <a:latin typeface="M PLUS 1"/>
                <a:ea typeface="M PLUS 1"/>
                <a:cs typeface="M PLUS 1"/>
                <a:sym typeface="M PLUS 1"/>
              </a:rPr>
              <a:t>調湿壁紙</a:t>
            </a:r>
            <a:endParaRPr sz="7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82" name="Google Shape;82;g3d410a9a2fa_1_0"/>
          <p:cNvSpPr txBox="1"/>
          <p:nvPr/>
        </p:nvSpPr>
        <p:spPr>
          <a:xfrm>
            <a:off x="13676312" y="2867025"/>
            <a:ext cx="1086000" cy="1133400"/>
          </a:xfrm>
          <a:prstGeom prst="rect">
            <a:avLst/>
          </a:prstGeom>
          <a:blipFill rotWithShape="1">
            <a:blip r:embed="rId3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Google Shape;83;g3d410a9a2fa_1_0"/>
          <p:cNvSpPr txBox="1"/>
          <p:nvPr/>
        </p:nvSpPr>
        <p:spPr>
          <a:xfrm>
            <a:off x="11350625" y="2867025"/>
            <a:ext cx="900000" cy="1133400"/>
          </a:xfrm>
          <a:prstGeom prst="rect">
            <a:avLst/>
          </a:prstGeom>
          <a:blipFill rotWithShape="1">
            <a:blip r:embed="rId3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g3d410a9a2fa_1_0"/>
          <p:cNvSpPr txBox="1"/>
          <p:nvPr/>
        </p:nvSpPr>
        <p:spPr>
          <a:xfrm>
            <a:off x="12415837" y="2865437"/>
            <a:ext cx="1176300" cy="1133400"/>
          </a:xfrm>
          <a:prstGeom prst="rect">
            <a:avLst/>
          </a:prstGeom>
          <a:blipFill rotWithShape="1">
            <a:blip r:embed="rId36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g3d410a9a2fa_1_0"/>
          <p:cNvSpPr/>
          <p:nvPr/>
        </p:nvSpPr>
        <p:spPr>
          <a:xfrm>
            <a:off x="8482012" y="9197975"/>
            <a:ext cx="82550" cy="119042"/>
          </a:xfrm>
          <a:custGeom>
            <a:rect b="b" l="l" r="r" t="t"/>
            <a:pathLst>
              <a:path extrusionOk="0" h="118745" w="82550">
                <a:moveTo>
                  <a:pt x="0" y="0"/>
                </a:moveTo>
                <a:lnTo>
                  <a:pt x="0" y="118541"/>
                </a:lnTo>
                <a:lnTo>
                  <a:pt x="82550" y="59270"/>
                </a:lnTo>
                <a:lnTo>
                  <a:pt x="0" y="0"/>
                </a:lnTo>
                <a:close/>
              </a:path>
            </a:pathLst>
          </a:custGeom>
          <a:solidFill>
            <a:srgbClr val="777777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g3d410a9a2fa_1_0"/>
          <p:cNvSpPr txBox="1"/>
          <p:nvPr/>
        </p:nvSpPr>
        <p:spPr>
          <a:xfrm>
            <a:off x="10585450" y="5194300"/>
            <a:ext cx="1300200" cy="1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54600">
            <a:spAutoFit/>
          </a:bodyPr>
          <a:lstStyle/>
          <a:p>
            <a:pPr indent="0" lvl="0" marL="18891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6C2C"/>
              </a:buClr>
              <a:buSzPts val="1000"/>
              <a:buFont typeface="Arial"/>
              <a:buNone/>
            </a:pPr>
            <a:r>
              <a:rPr i="0" lang="en-US" sz="900" u="none">
                <a:solidFill>
                  <a:srgbClr val="C96C2C"/>
                </a:solidFill>
                <a:latin typeface="M PLUS 1"/>
                <a:ea typeface="M PLUS 1"/>
                <a:cs typeface="M PLUS 1"/>
                <a:sym typeface="M PLUS 1"/>
              </a:rPr>
              <a:t>ニオイすっきり</a:t>
            </a:r>
            <a:endParaRPr sz="9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87" name="Google Shape;87;g3d410a9a2fa_1_0"/>
          <p:cNvSpPr txBox="1"/>
          <p:nvPr/>
        </p:nvSpPr>
        <p:spPr>
          <a:xfrm>
            <a:off x="12036425" y="5194300"/>
            <a:ext cx="1347900" cy="1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54600">
            <a:spAutoFit/>
          </a:bodyPr>
          <a:lstStyle/>
          <a:p>
            <a:pPr indent="0" lvl="0" marL="18891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6C2C"/>
              </a:buClr>
              <a:buSzPts val="1000"/>
              <a:buFont typeface="Arial"/>
              <a:buNone/>
            </a:pPr>
            <a:r>
              <a:rPr i="0" lang="en-US" sz="900" u="none">
                <a:solidFill>
                  <a:srgbClr val="C96C2C"/>
                </a:solidFill>
                <a:latin typeface="M PLUS 1"/>
                <a:ea typeface="M PLUS 1"/>
                <a:cs typeface="M PLUS 1"/>
                <a:sym typeface="M PLUS 1"/>
              </a:rPr>
              <a:t>有害物質フリー</a:t>
            </a:r>
            <a:endParaRPr sz="9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88" name="Google Shape;88;g3d410a9a2fa_1_0"/>
          <p:cNvSpPr txBox="1"/>
          <p:nvPr/>
        </p:nvSpPr>
        <p:spPr>
          <a:xfrm>
            <a:off x="13484225" y="5226050"/>
            <a:ext cx="1322400" cy="16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6650">
            <a:spAutoFit/>
          </a:bodyPr>
          <a:lstStyle/>
          <a:p>
            <a:pPr indent="176213" lvl="0" marL="12700" marR="0" rtl="0" algn="l">
              <a:lnSpc>
                <a:spcPct val="118000"/>
              </a:lnSpc>
              <a:spcBef>
                <a:spcPts val="0"/>
              </a:spcBef>
              <a:spcAft>
                <a:spcPts val="0"/>
              </a:spcAft>
              <a:buClr>
                <a:srgbClr val="C96C2C"/>
              </a:buClr>
              <a:buSzPts val="1000"/>
              <a:buFont typeface="Arial"/>
              <a:buNone/>
            </a:pPr>
            <a:r>
              <a:rPr i="0" lang="en-US" sz="900" u="none">
                <a:solidFill>
                  <a:srgbClr val="C96C2C"/>
                </a:solidFill>
                <a:latin typeface="M PLUS 1"/>
                <a:ea typeface="M PLUS 1"/>
                <a:cs typeface="M PLUS 1"/>
                <a:sym typeface="M PLUS 1"/>
              </a:rPr>
              <a:t>シンプルお手入れ。</a:t>
            </a:r>
            <a:endParaRPr sz="9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89" name="Google Shape;89;g3d410a9a2fa_1_0"/>
          <p:cNvSpPr/>
          <p:nvPr/>
        </p:nvSpPr>
        <p:spPr>
          <a:xfrm>
            <a:off x="150812" y="8034337"/>
            <a:ext cx="2700020" cy="108041"/>
          </a:xfrm>
          <a:custGeom>
            <a:rect b="b" l="l" r="r" t="t"/>
            <a:pathLst>
              <a:path extrusionOk="0" h="108584" w="2700020">
                <a:moveTo>
                  <a:pt x="0" y="108000"/>
                </a:moveTo>
                <a:lnTo>
                  <a:pt x="2700020" y="108000"/>
                </a:lnTo>
                <a:lnTo>
                  <a:pt x="2700020" y="0"/>
                </a:lnTo>
                <a:lnTo>
                  <a:pt x="0" y="0"/>
                </a:lnTo>
                <a:lnTo>
                  <a:pt x="0" y="108000"/>
                </a:lnTo>
                <a:close/>
              </a:path>
            </a:pathLst>
          </a:custGeom>
          <a:solidFill>
            <a:srgbClr val="B3C7D2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g3d410a9a2fa_1_0"/>
          <p:cNvSpPr/>
          <p:nvPr/>
        </p:nvSpPr>
        <p:spPr>
          <a:xfrm>
            <a:off x="158750" y="8863012"/>
            <a:ext cx="1296035" cy="108041"/>
          </a:xfrm>
          <a:custGeom>
            <a:rect b="b" l="l" r="r" t="t"/>
            <a:pathLst>
              <a:path extrusionOk="0" h="108584" w="1296035">
                <a:moveTo>
                  <a:pt x="0" y="108000"/>
                </a:moveTo>
                <a:lnTo>
                  <a:pt x="1295996" y="108000"/>
                </a:lnTo>
                <a:lnTo>
                  <a:pt x="1295996" y="0"/>
                </a:lnTo>
                <a:lnTo>
                  <a:pt x="0" y="0"/>
                </a:lnTo>
                <a:lnTo>
                  <a:pt x="0" y="108000"/>
                </a:lnTo>
                <a:close/>
              </a:path>
            </a:pathLst>
          </a:custGeom>
          <a:solidFill>
            <a:srgbClr val="B3C7D2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g3d410a9a2fa_1_0"/>
          <p:cNvSpPr txBox="1"/>
          <p:nvPr/>
        </p:nvSpPr>
        <p:spPr>
          <a:xfrm>
            <a:off x="196850" y="8840787"/>
            <a:ext cx="1257300" cy="120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1000"/>
              </a:buClr>
              <a:buSzPts val="700"/>
              <a:buFont typeface="Arial"/>
              <a:buNone/>
            </a:pPr>
            <a:r>
              <a:rPr i="0" lang="en-US" sz="700" u="none">
                <a:solidFill>
                  <a:srgbClr val="171000"/>
                </a:solidFill>
                <a:latin typeface="M PLUS 1"/>
                <a:ea typeface="M PLUS 1"/>
                <a:cs typeface="M PLUS 1"/>
                <a:sym typeface="M PLUS 1"/>
              </a:rPr>
              <a:t>熱線吸収ポリカーボネート※</a:t>
            </a:r>
            <a:endParaRPr sz="7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92" name="Google Shape;92;g3d410a9a2fa_1_0"/>
          <p:cNvSpPr txBox="1"/>
          <p:nvPr/>
        </p:nvSpPr>
        <p:spPr>
          <a:xfrm>
            <a:off x="14951" y="4660900"/>
            <a:ext cx="6576600" cy="320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0636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6A6E"/>
              </a:buClr>
              <a:buSzPts val="1900"/>
              <a:buFont typeface="Arial"/>
              <a:buNone/>
            </a:pPr>
            <a:r>
              <a:rPr b="1" lang="en-US" sz="2000">
                <a:solidFill>
                  <a:srgbClr val="787878"/>
                </a:solidFill>
                <a:latin typeface="M PLUS 1"/>
                <a:ea typeface="M PLUS 1"/>
                <a:cs typeface="M PLUS 1"/>
                <a:sym typeface="M PLUS 1"/>
              </a:rPr>
              <a:t>テラスで整う洗濯。暮らしに、ゆったりした時間を。</a:t>
            </a:r>
            <a:endParaRPr b="1" sz="2000">
              <a:solidFill>
                <a:srgbClr val="787878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93" name="Google Shape;93;g3d410a9a2fa_1_0"/>
          <p:cNvSpPr txBox="1"/>
          <p:nvPr/>
        </p:nvSpPr>
        <p:spPr>
          <a:xfrm>
            <a:off x="3570287" y="9566275"/>
            <a:ext cx="476400" cy="261900"/>
          </a:xfrm>
          <a:prstGeom prst="rect">
            <a:avLst/>
          </a:prstGeom>
          <a:blipFill rotWithShape="1">
            <a:blip r:embed="rId37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g3d410a9a2fa_1_0"/>
          <p:cNvSpPr txBox="1"/>
          <p:nvPr/>
        </p:nvSpPr>
        <p:spPr>
          <a:xfrm>
            <a:off x="4081462" y="9566275"/>
            <a:ext cx="476400" cy="261900"/>
          </a:xfrm>
          <a:prstGeom prst="rect">
            <a:avLst/>
          </a:prstGeom>
          <a:blipFill rotWithShape="1">
            <a:blip r:embed="rId38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g3d410a9a2fa_1_0"/>
          <p:cNvSpPr txBox="1"/>
          <p:nvPr/>
        </p:nvSpPr>
        <p:spPr>
          <a:xfrm>
            <a:off x="3059112" y="9566275"/>
            <a:ext cx="474600" cy="261900"/>
          </a:xfrm>
          <a:prstGeom prst="rect">
            <a:avLst/>
          </a:prstGeom>
          <a:blipFill rotWithShape="1">
            <a:blip r:embed="rId39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g3d410a9a2fa_1_0"/>
          <p:cNvSpPr txBox="1"/>
          <p:nvPr/>
        </p:nvSpPr>
        <p:spPr>
          <a:xfrm>
            <a:off x="4606925" y="9566275"/>
            <a:ext cx="474600" cy="261900"/>
          </a:xfrm>
          <a:prstGeom prst="rect">
            <a:avLst/>
          </a:prstGeom>
          <a:blipFill rotWithShape="1">
            <a:blip r:embed="rId40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g3d410a9a2fa_1_0"/>
          <p:cNvSpPr txBox="1"/>
          <p:nvPr/>
        </p:nvSpPr>
        <p:spPr>
          <a:xfrm>
            <a:off x="547687" y="5454650"/>
            <a:ext cx="1124100" cy="906600"/>
          </a:xfrm>
          <a:prstGeom prst="rect">
            <a:avLst/>
          </a:prstGeom>
          <a:blipFill rotWithShape="1">
            <a:blip r:embed="rId41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g3d410a9a2fa_1_0"/>
          <p:cNvSpPr txBox="1"/>
          <p:nvPr/>
        </p:nvSpPr>
        <p:spPr>
          <a:xfrm>
            <a:off x="869950" y="6373812"/>
            <a:ext cx="471600" cy="120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800"/>
              <a:buFont typeface="Calibri"/>
              <a:buNone/>
            </a:pPr>
            <a:r>
              <a:rPr i="0" lang="en-US" sz="700" u="none">
                <a:solidFill>
                  <a:srgbClr val="4C4C4C"/>
                </a:solidFill>
                <a:latin typeface="M PLUS 1"/>
                <a:ea typeface="M PLUS 1"/>
                <a:cs typeface="M PLUS 1"/>
                <a:sym typeface="M PLUS 1"/>
              </a:rPr>
              <a:t>床納まり</a:t>
            </a:r>
            <a:endParaRPr sz="7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99" name="Google Shape;99;g3d410a9a2fa_1_0"/>
          <p:cNvSpPr txBox="1"/>
          <p:nvPr/>
        </p:nvSpPr>
        <p:spPr>
          <a:xfrm>
            <a:off x="2446337" y="5454650"/>
            <a:ext cx="1124100" cy="906600"/>
          </a:xfrm>
          <a:prstGeom prst="rect">
            <a:avLst/>
          </a:prstGeom>
          <a:blipFill rotWithShape="1">
            <a:blip r:embed="rId4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g3d410a9a2fa_1_0"/>
          <p:cNvSpPr txBox="1"/>
          <p:nvPr/>
        </p:nvSpPr>
        <p:spPr>
          <a:xfrm>
            <a:off x="2705100" y="6373812"/>
            <a:ext cx="601800" cy="120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800"/>
              <a:buFont typeface="Calibri"/>
              <a:buNone/>
            </a:pPr>
            <a:r>
              <a:rPr i="0" lang="en-US" sz="700" u="none">
                <a:solidFill>
                  <a:srgbClr val="4C4C4C"/>
                </a:solidFill>
                <a:latin typeface="M PLUS 1"/>
                <a:ea typeface="M PLUS 1"/>
                <a:cs typeface="M PLUS 1"/>
                <a:sym typeface="M PLUS 1"/>
              </a:rPr>
              <a:t>土間納まり</a:t>
            </a:r>
            <a:endParaRPr sz="7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01" name="Google Shape;101;g3d410a9a2fa_1_0"/>
          <p:cNvSpPr txBox="1"/>
          <p:nvPr/>
        </p:nvSpPr>
        <p:spPr>
          <a:xfrm>
            <a:off x="4340225" y="5454650"/>
            <a:ext cx="1265100" cy="924000"/>
          </a:xfrm>
          <a:prstGeom prst="rect">
            <a:avLst/>
          </a:prstGeom>
          <a:blipFill rotWithShape="1">
            <a:blip r:embed="rId4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g3d410a9a2fa_1_0"/>
          <p:cNvSpPr txBox="1"/>
          <p:nvPr/>
        </p:nvSpPr>
        <p:spPr>
          <a:xfrm>
            <a:off x="4287837" y="6373812"/>
            <a:ext cx="1403400" cy="120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800"/>
              <a:buFont typeface="Calibri"/>
              <a:buNone/>
            </a:pPr>
            <a:r>
              <a:rPr i="0" lang="en-US" sz="700" u="none">
                <a:solidFill>
                  <a:srgbClr val="4C4C4C"/>
                </a:solidFill>
                <a:latin typeface="M PLUS 1"/>
                <a:ea typeface="M PLUS 1"/>
                <a:cs typeface="M PLUS 1"/>
                <a:sym typeface="M PLUS 1"/>
              </a:rPr>
              <a:t>造り付けバルコニー納まり</a:t>
            </a:r>
            <a:endParaRPr sz="7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03" name="Google Shape;103;g3d410a9a2fa_1_0"/>
          <p:cNvSpPr txBox="1"/>
          <p:nvPr/>
        </p:nvSpPr>
        <p:spPr>
          <a:xfrm>
            <a:off x="474662" y="6642100"/>
            <a:ext cx="1265100" cy="922200"/>
          </a:xfrm>
          <a:prstGeom prst="rect">
            <a:avLst/>
          </a:prstGeom>
          <a:blipFill rotWithShape="1">
            <a:blip r:embed="rId4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104;g3d410a9a2fa_1_0"/>
          <p:cNvSpPr txBox="1"/>
          <p:nvPr/>
        </p:nvSpPr>
        <p:spPr>
          <a:xfrm>
            <a:off x="-6350" y="7493000"/>
            <a:ext cx="1752600" cy="182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73650">
            <a:spAutoFit/>
          </a:bodyPr>
          <a:lstStyle/>
          <a:p>
            <a:pPr indent="0" lvl="0" marL="4191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800"/>
              <a:buFont typeface="Calibri"/>
              <a:buNone/>
            </a:pPr>
            <a:r>
              <a:rPr i="0" lang="en-US" sz="700" u="none">
                <a:solidFill>
                  <a:srgbClr val="4C4C4C"/>
                </a:solidFill>
                <a:latin typeface="M PLUS 1"/>
                <a:ea typeface="M PLUS 1"/>
                <a:cs typeface="M PLUS 1"/>
                <a:sym typeface="M PLUS 1"/>
              </a:rPr>
              <a:t>アルミバルコニー納まり</a:t>
            </a:r>
            <a:endParaRPr sz="7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05" name="Google Shape;105;g3d410a9a2fa_1_0"/>
          <p:cNvSpPr txBox="1"/>
          <p:nvPr/>
        </p:nvSpPr>
        <p:spPr>
          <a:xfrm>
            <a:off x="2446337" y="6642100"/>
            <a:ext cx="1160400" cy="906600"/>
          </a:xfrm>
          <a:prstGeom prst="rect">
            <a:avLst/>
          </a:prstGeom>
          <a:blipFill rotWithShape="1">
            <a:blip r:embed="rId4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g3d410a9a2fa_1_0"/>
          <p:cNvSpPr txBox="1"/>
          <p:nvPr/>
        </p:nvSpPr>
        <p:spPr>
          <a:xfrm>
            <a:off x="2322512" y="7493000"/>
            <a:ext cx="1285800" cy="182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7365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800"/>
              <a:buFont typeface="Calibri"/>
              <a:buNone/>
            </a:pPr>
            <a:r>
              <a:rPr i="0" lang="en-US" sz="700" u="none">
                <a:solidFill>
                  <a:srgbClr val="4C4C4C"/>
                </a:solidFill>
                <a:latin typeface="M PLUS 1"/>
                <a:ea typeface="M PLUS 1"/>
                <a:cs typeface="M PLUS 1"/>
                <a:sym typeface="M PLUS 1"/>
              </a:rPr>
              <a:t>ハーフ囲い納まり</a:t>
            </a:r>
            <a:endParaRPr sz="7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07" name="Google Shape;107;g3d410a9a2fa_1_0"/>
          <p:cNvSpPr txBox="1"/>
          <p:nvPr/>
        </p:nvSpPr>
        <p:spPr>
          <a:xfrm>
            <a:off x="4394200" y="6642100"/>
            <a:ext cx="1174800" cy="906600"/>
          </a:xfrm>
          <a:prstGeom prst="rect">
            <a:avLst/>
          </a:prstGeom>
          <a:blipFill rotWithShape="1">
            <a:blip r:embed="rId46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g3d410a9a2fa_1_0"/>
          <p:cNvSpPr txBox="1"/>
          <p:nvPr/>
        </p:nvSpPr>
        <p:spPr>
          <a:xfrm>
            <a:off x="4572000" y="7554912"/>
            <a:ext cx="814500" cy="120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800"/>
              <a:buFont typeface="Calibri"/>
              <a:buNone/>
            </a:pPr>
            <a:r>
              <a:rPr i="0" lang="en-US" sz="700" u="none">
                <a:solidFill>
                  <a:srgbClr val="4C4C4C"/>
                </a:solidFill>
                <a:latin typeface="M PLUS 1"/>
                <a:ea typeface="M PLUS 1"/>
                <a:cs typeface="M PLUS 1"/>
                <a:sym typeface="M PLUS 1"/>
              </a:rPr>
              <a:t>オープン納まり</a:t>
            </a:r>
            <a:endParaRPr sz="7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09" name="Google Shape;109;g3d410a9a2fa_1_0"/>
          <p:cNvSpPr txBox="1"/>
          <p:nvPr/>
        </p:nvSpPr>
        <p:spPr>
          <a:xfrm>
            <a:off x="5118100" y="9566275"/>
            <a:ext cx="474600" cy="261900"/>
          </a:xfrm>
          <a:prstGeom prst="rect">
            <a:avLst/>
          </a:prstGeom>
          <a:blipFill rotWithShape="1">
            <a:blip r:embed="rId47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g3d410a9a2fa_1_0"/>
          <p:cNvSpPr/>
          <p:nvPr/>
        </p:nvSpPr>
        <p:spPr>
          <a:xfrm>
            <a:off x="-15889" y="0"/>
            <a:ext cx="14868525" cy="1152525"/>
          </a:xfrm>
          <a:custGeom>
            <a:rect b="b" l="l" r="r" t="t"/>
            <a:pathLst>
              <a:path extrusionOk="0" h="1152525" w="14868525">
                <a:moveTo>
                  <a:pt x="0" y="1151991"/>
                </a:moveTo>
                <a:lnTo>
                  <a:pt x="14867978" y="1151991"/>
                </a:lnTo>
                <a:lnTo>
                  <a:pt x="14867978" y="0"/>
                </a:lnTo>
                <a:lnTo>
                  <a:pt x="0" y="0"/>
                </a:lnTo>
                <a:lnTo>
                  <a:pt x="0" y="1151991"/>
                </a:lnTo>
                <a:close/>
              </a:path>
            </a:pathLst>
          </a:custGeom>
          <a:solidFill>
            <a:srgbClr val="696A6E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g3d410a9a2fa_1_0"/>
          <p:cNvSpPr/>
          <p:nvPr/>
        </p:nvSpPr>
        <p:spPr>
          <a:xfrm>
            <a:off x="14868525" y="0"/>
            <a:ext cx="250834" cy="1152525"/>
          </a:xfrm>
          <a:custGeom>
            <a:rect b="b" l="l" r="r" t="t"/>
            <a:pathLst>
              <a:path extrusionOk="0" h="1152525" w="252094">
                <a:moveTo>
                  <a:pt x="0" y="1151991"/>
                </a:moveTo>
                <a:lnTo>
                  <a:pt x="252006" y="1151991"/>
                </a:lnTo>
                <a:lnTo>
                  <a:pt x="252006" y="0"/>
                </a:lnTo>
                <a:lnTo>
                  <a:pt x="0" y="0"/>
                </a:lnTo>
                <a:lnTo>
                  <a:pt x="0" y="1151991"/>
                </a:lnTo>
                <a:close/>
              </a:path>
            </a:pathLst>
          </a:custGeom>
          <a:solidFill>
            <a:srgbClr val="D2692A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g3d410a9a2fa_1_0"/>
          <p:cNvSpPr/>
          <p:nvPr/>
        </p:nvSpPr>
        <p:spPr>
          <a:xfrm>
            <a:off x="0" y="10179050"/>
            <a:ext cx="15119985" cy="0"/>
          </a:xfrm>
          <a:custGeom>
            <a:rect b="b" l="l" r="r" t="t"/>
            <a:pathLst>
              <a:path extrusionOk="0" h="120000" w="15119985">
                <a:moveTo>
                  <a:pt x="0" y="0"/>
                </a:moveTo>
                <a:lnTo>
                  <a:pt x="15119985" y="0"/>
                </a:lnTo>
              </a:path>
            </a:pathLst>
          </a:custGeom>
          <a:noFill/>
          <a:ln cap="flat" cmpd="sng" w="9525">
            <a:solidFill>
              <a:srgbClr val="1B1705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g3d410a9a2fa_1_0"/>
          <p:cNvSpPr/>
          <p:nvPr/>
        </p:nvSpPr>
        <p:spPr>
          <a:xfrm>
            <a:off x="13631862" y="10310812"/>
            <a:ext cx="157236" cy="147476"/>
          </a:xfrm>
          <a:custGeom>
            <a:rect b="b" l="l" r="r" t="t"/>
            <a:pathLst>
              <a:path extrusionOk="0" h="148590" w="156844">
                <a:moveTo>
                  <a:pt x="137868" y="91262"/>
                </a:moveTo>
                <a:lnTo>
                  <a:pt x="99402" y="91262"/>
                </a:lnTo>
                <a:lnTo>
                  <a:pt x="99402" y="148589"/>
                </a:lnTo>
                <a:lnTo>
                  <a:pt x="118617" y="148589"/>
                </a:lnTo>
                <a:lnTo>
                  <a:pt x="118617" y="91287"/>
                </a:lnTo>
                <a:lnTo>
                  <a:pt x="137878" y="91287"/>
                </a:lnTo>
                <a:lnTo>
                  <a:pt x="137868" y="91262"/>
                </a:lnTo>
                <a:close/>
              </a:path>
              <a:path extrusionOk="0" h="148590" w="156844">
                <a:moveTo>
                  <a:pt x="134188" y="81419"/>
                </a:moveTo>
                <a:lnTo>
                  <a:pt x="83616" y="81419"/>
                </a:lnTo>
                <a:lnTo>
                  <a:pt x="78322" y="93628"/>
                </a:lnTo>
                <a:lnTo>
                  <a:pt x="71437" y="105721"/>
                </a:lnTo>
                <a:lnTo>
                  <a:pt x="64085" y="116041"/>
                </a:lnTo>
                <a:lnTo>
                  <a:pt x="57391" y="122935"/>
                </a:lnTo>
                <a:lnTo>
                  <a:pt x="57391" y="145237"/>
                </a:lnTo>
                <a:lnTo>
                  <a:pt x="70268" y="134149"/>
                </a:lnTo>
                <a:lnTo>
                  <a:pt x="81983" y="121107"/>
                </a:lnTo>
                <a:lnTo>
                  <a:pt x="91904" y="106635"/>
                </a:lnTo>
                <a:lnTo>
                  <a:pt x="99402" y="91262"/>
                </a:lnTo>
                <a:lnTo>
                  <a:pt x="137868" y="91262"/>
                </a:lnTo>
                <a:lnTo>
                  <a:pt x="134188" y="81419"/>
                </a:lnTo>
                <a:close/>
              </a:path>
              <a:path extrusionOk="0" h="148590" w="156844">
                <a:moveTo>
                  <a:pt x="137878" y="91287"/>
                </a:moveTo>
                <a:lnTo>
                  <a:pt x="118617" y="91287"/>
                </a:lnTo>
                <a:lnTo>
                  <a:pt x="125540" y="106928"/>
                </a:lnTo>
                <a:lnTo>
                  <a:pt x="134564" y="121386"/>
                </a:lnTo>
                <a:lnTo>
                  <a:pt x="145162" y="134282"/>
                </a:lnTo>
                <a:lnTo>
                  <a:pt x="156806" y="145237"/>
                </a:lnTo>
                <a:lnTo>
                  <a:pt x="156806" y="122491"/>
                </a:lnTo>
                <a:lnTo>
                  <a:pt x="151013" y="115900"/>
                </a:lnTo>
                <a:lnTo>
                  <a:pt x="144768" y="105941"/>
                </a:lnTo>
                <a:lnTo>
                  <a:pt x="138888" y="93989"/>
                </a:lnTo>
                <a:lnTo>
                  <a:pt x="137878" y="91287"/>
                </a:lnTo>
                <a:close/>
              </a:path>
              <a:path extrusionOk="0" h="148590" w="156844">
                <a:moveTo>
                  <a:pt x="155740" y="64300"/>
                </a:moveTo>
                <a:lnTo>
                  <a:pt x="61683" y="64300"/>
                </a:lnTo>
                <a:lnTo>
                  <a:pt x="61683" y="81419"/>
                </a:lnTo>
                <a:lnTo>
                  <a:pt x="155740" y="81419"/>
                </a:lnTo>
                <a:lnTo>
                  <a:pt x="155740" y="64300"/>
                </a:lnTo>
                <a:close/>
              </a:path>
              <a:path extrusionOk="0" h="148590" w="156844">
                <a:moveTo>
                  <a:pt x="118617" y="39242"/>
                </a:moveTo>
                <a:lnTo>
                  <a:pt x="99402" y="39242"/>
                </a:lnTo>
                <a:lnTo>
                  <a:pt x="99402" y="64300"/>
                </a:lnTo>
                <a:lnTo>
                  <a:pt x="118617" y="64300"/>
                </a:lnTo>
                <a:lnTo>
                  <a:pt x="118617" y="39242"/>
                </a:lnTo>
                <a:close/>
              </a:path>
              <a:path extrusionOk="0" h="148590" w="156844">
                <a:moveTo>
                  <a:pt x="90042" y="2730"/>
                </a:moveTo>
                <a:lnTo>
                  <a:pt x="72339" y="2730"/>
                </a:lnTo>
                <a:lnTo>
                  <a:pt x="71527" y="13780"/>
                </a:lnTo>
                <a:lnTo>
                  <a:pt x="69288" y="23518"/>
                </a:lnTo>
                <a:lnTo>
                  <a:pt x="65909" y="31893"/>
                </a:lnTo>
                <a:lnTo>
                  <a:pt x="61683" y="38849"/>
                </a:lnTo>
                <a:lnTo>
                  <a:pt x="61683" y="60236"/>
                </a:lnTo>
                <a:lnTo>
                  <a:pt x="67804" y="56234"/>
                </a:lnTo>
                <a:lnTo>
                  <a:pt x="73188" y="51330"/>
                </a:lnTo>
                <a:lnTo>
                  <a:pt x="77826" y="45630"/>
                </a:lnTo>
                <a:lnTo>
                  <a:pt x="81711" y="39242"/>
                </a:lnTo>
                <a:lnTo>
                  <a:pt x="151625" y="39242"/>
                </a:lnTo>
                <a:lnTo>
                  <a:pt x="151625" y="22110"/>
                </a:lnTo>
                <a:lnTo>
                  <a:pt x="87896" y="22110"/>
                </a:lnTo>
                <a:lnTo>
                  <a:pt x="89344" y="15925"/>
                </a:lnTo>
                <a:lnTo>
                  <a:pt x="90042" y="9461"/>
                </a:lnTo>
                <a:lnTo>
                  <a:pt x="90042" y="2730"/>
                </a:lnTo>
                <a:close/>
              </a:path>
              <a:path extrusionOk="0" h="148590" w="156844">
                <a:moveTo>
                  <a:pt x="118617" y="0"/>
                </a:moveTo>
                <a:lnTo>
                  <a:pt x="99402" y="0"/>
                </a:lnTo>
                <a:lnTo>
                  <a:pt x="99402" y="22110"/>
                </a:lnTo>
                <a:lnTo>
                  <a:pt x="118617" y="22110"/>
                </a:lnTo>
                <a:lnTo>
                  <a:pt x="118617" y="0"/>
                </a:lnTo>
                <a:close/>
              </a:path>
              <a:path extrusionOk="0" h="148590" w="156844">
                <a:moveTo>
                  <a:pt x="41884" y="82156"/>
                </a:moveTo>
                <a:lnTo>
                  <a:pt x="23075" y="82156"/>
                </a:lnTo>
                <a:lnTo>
                  <a:pt x="23075" y="148589"/>
                </a:lnTo>
                <a:lnTo>
                  <a:pt x="41884" y="148589"/>
                </a:lnTo>
                <a:lnTo>
                  <a:pt x="41884" y="82156"/>
                </a:lnTo>
                <a:close/>
              </a:path>
              <a:path extrusionOk="0" h="148590" w="156844">
                <a:moveTo>
                  <a:pt x="41884" y="41605"/>
                </a:moveTo>
                <a:lnTo>
                  <a:pt x="21856" y="41605"/>
                </a:lnTo>
                <a:lnTo>
                  <a:pt x="18984" y="51283"/>
                </a:lnTo>
                <a:lnTo>
                  <a:pt x="13776" y="63812"/>
                </a:lnTo>
                <a:lnTo>
                  <a:pt x="7144" y="76468"/>
                </a:lnTo>
                <a:lnTo>
                  <a:pt x="0" y="86525"/>
                </a:lnTo>
                <a:lnTo>
                  <a:pt x="0" y="109245"/>
                </a:lnTo>
                <a:lnTo>
                  <a:pt x="5654" y="104341"/>
                </a:lnTo>
                <a:lnTo>
                  <a:pt x="11542" y="97986"/>
                </a:lnTo>
                <a:lnTo>
                  <a:pt x="17428" y="90489"/>
                </a:lnTo>
                <a:lnTo>
                  <a:pt x="23075" y="82156"/>
                </a:lnTo>
                <a:lnTo>
                  <a:pt x="41884" y="82156"/>
                </a:lnTo>
                <a:lnTo>
                  <a:pt x="41884" y="75044"/>
                </a:lnTo>
                <a:lnTo>
                  <a:pt x="56349" y="75044"/>
                </a:lnTo>
                <a:lnTo>
                  <a:pt x="56349" y="66903"/>
                </a:lnTo>
                <a:lnTo>
                  <a:pt x="41884" y="46989"/>
                </a:lnTo>
                <a:lnTo>
                  <a:pt x="41884" y="41605"/>
                </a:lnTo>
                <a:close/>
              </a:path>
              <a:path extrusionOk="0" h="148590" w="156844">
                <a:moveTo>
                  <a:pt x="56349" y="75044"/>
                </a:moveTo>
                <a:lnTo>
                  <a:pt x="41884" y="75044"/>
                </a:lnTo>
                <a:lnTo>
                  <a:pt x="56349" y="92875"/>
                </a:lnTo>
                <a:lnTo>
                  <a:pt x="56349" y="75044"/>
                </a:lnTo>
                <a:close/>
              </a:path>
              <a:path extrusionOk="0" h="148590" w="156844">
                <a:moveTo>
                  <a:pt x="56895" y="24879"/>
                </a:moveTo>
                <a:lnTo>
                  <a:pt x="4978" y="24879"/>
                </a:lnTo>
                <a:lnTo>
                  <a:pt x="4978" y="41605"/>
                </a:lnTo>
                <a:lnTo>
                  <a:pt x="56895" y="41605"/>
                </a:lnTo>
                <a:lnTo>
                  <a:pt x="56895" y="24879"/>
                </a:lnTo>
                <a:close/>
              </a:path>
              <a:path extrusionOk="0" h="148590" w="156844">
                <a:moveTo>
                  <a:pt x="41884" y="0"/>
                </a:moveTo>
                <a:lnTo>
                  <a:pt x="23075" y="0"/>
                </a:lnTo>
                <a:lnTo>
                  <a:pt x="23075" y="24879"/>
                </a:lnTo>
                <a:lnTo>
                  <a:pt x="41884" y="24879"/>
                </a:lnTo>
                <a:lnTo>
                  <a:pt x="4188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g3d410a9a2fa_1_0"/>
          <p:cNvSpPr/>
          <p:nvPr/>
        </p:nvSpPr>
        <p:spPr>
          <a:xfrm>
            <a:off x="13806487" y="10310812"/>
            <a:ext cx="139559" cy="149110"/>
          </a:xfrm>
          <a:custGeom>
            <a:rect b="b" l="l" r="r" t="t"/>
            <a:pathLst>
              <a:path extrusionOk="0" h="149859" w="140969">
                <a:moveTo>
                  <a:pt x="105486" y="40106"/>
                </a:moveTo>
                <a:lnTo>
                  <a:pt x="85661" y="40106"/>
                </a:lnTo>
                <a:lnTo>
                  <a:pt x="91713" y="84667"/>
                </a:lnTo>
                <a:lnTo>
                  <a:pt x="105290" y="116713"/>
                </a:lnTo>
                <a:lnTo>
                  <a:pt x="122814" y="137833"/>
                </a:lnTo>
                <a:lnTo>
                  <a:pt x="140703" y="149618"/>
                </a:lnTo>
                <a:lnTo>
                  <a:pt x="140703" y="128206"/>
                </a:lnTo>
                <a:lnTo>
                  <a:pt x="130934" y="118755"/>
                </a:lnTo>
                <a:lnTo>
                  <a:pt x="119622" y="102415"/>
                </a:lnTo>
                <a:lnTo>
                  <a:pt x="110047" y="76946"/>
                </a:lnTo>
                <a:lnTo>
                  <a:pt x="105486" y="40106"/>
                </a:lnTo>
                <a:close/>
              </a:path>
              <a:path extrusionOk="0" h="149859" w="140969">
                <a:moveTo>
                  <a:pt x="53962" y="81254"/>
                </a:moveTo>
                <a:lnTo>
                  <a:pt x="33528" y="81254"/>
                </a:lnTo>
                <a:lnTo>
                  <a:pt x="33528" y="124917"/>
                </a:lnTo>
                <a:lnTo>
                  <a:pt x="23944" y="126126"/>
                </a:lnTo>
                <a:lnTo>
                  <a:pt x="15111" y="126977"/>
                </a:lnTo>
                <a:lnTo>
                  <a:pt x="7105" y="127481"/>
                </a:lnTo>
                <a:lnTo>
                  <a:pt x="0" y="127647"/>
                </a:lnTo>
                <a:lnTo>
                  <a:pt x="0" y="146050"/>
                </a:lnTo>
                <a:lnTo>
                  <a:pt x="22993" y="144261"/>
                </a:lnTo>
                <a:lnTo>
                  <a:pt x="45253" y="141578"/>
                </a:lnTo>
                <a:lnTo>
                  <a:pt x="67365" y="137339"/>
                </a:lnTo>
                <a:lnTo>
                  <a:pt x="89916" y="130886"/>
                </a:lnTo>
                <a:lnTo>
                  <a:pt x="89916" y="121589"/>
                </a:lnTo>
                <a:lnTo>
                  <a:pt x="53962" y="121589"/>
                </a:lnTo>
                <a:lnTo>
                  <a:pt x="53962" y="81254"/>
                </a:lnTo>
                <a:close/>
              </a:path>
              <a:path extrusionOk="0" h="149859" w="140969">
                <a:moveTo>
                  <a:pt x="89916" y="113360"/>
                </a:moveTo>
                <a:lnTo>
                  <a:pt x="80513" y="115747"/>
                </a:lnTo>
                <a:lnTo>
                  <a:pt x="71381" y="117908"/>
                </a:lnTo>
                <a:lnTo>
                  <a:pt x="62528" y="119852"/>
                </a:lnTo>
                <a:lnTo>
                  <a:pt x="53962" y="121589"/>
                </a:lnTo>
                <a:lnTo>
                  <a:pt x="89916" y="121589"/>
                </a:lnTo>
                <a:lnTo>
                  <a:pt x="89916" y="113360"/>
                </a:lnTo>
                <a:close/>
              </a:path>
              <a:path extrusionOk="0" h="149859" w="140969">
                <a:moveTo>
                  <a:pt x="80873" y="64287"/>
                </a:moveTo>
                <a:lnTo>
                  <a:pt x="5207" y="64287"/>
                </a:lnTo>
                <a:lnTo>
                  <a:pt x="5207" y="81254"/>
                </a:lnTo>
                <a:lnTo>
                  <a:pt x="80873" y="81254"/>
                </a:lnTo>
                <a:lnTo>
                  <a:pt x="80873" y="64287"/>
                </a:lnTo>
                <a:close/>
              </a:path>
              <a:path extrusionOk="0" h="149859" w="140969">
                <a:moveTo>
                  <a:pt x="140525" y="22098"/>
                </a:moveTo>
                <a:lnTo>
                  <a:pt x="190" y="22098"/>
                </a:lnTo>
                <a:lnTo>
                  <a:pt x="190" y="40106"/>
                </a:lnTo>
                <a:lnTo>
                  <a:pt x="140525" y="40106"/>
                </a:lnTo>
                <a:lnTo>
                  <a:pt x="140525" y="22098"/>
                </a:lnTo>
                <a:close/>
              </a:path>
              <a:path extrusionOk="0" h="149859" w="140969">
                <a:moveTo>
                  <a:pt x="105397" y="0"/>
                </a:moveTo>
                <a:lnTo>
                  <a:pt x="85496" y="0"/>
                </a:lnTo>
                <a:lnTo>
                  <a:pt x="85496" y="22098"/>
                </a:lnTo>
                <a:lnTo>
                  <a:pt x="105397" y="22098"/>
                </a:lnTo>
                <a:lnTo>
                  <a:pt x="105397" y="0"/>
                </a:lnTo>
                <a:close/>
              </a:path>
              <a:path extrusionOk="0" h="149859" w="140969">
                <a:moveTo>
                  <a:pt x="140538" y="1828"/>
                </a:moveTo>
                <a:lnTo>
                  <a:pt x="115430" y="1828"/>
                </a:lnTo>
                <a:lnTo>
                  <a:pt x="115430" y="15227"/>
                </a:lnTo>
                <a:lnTo>
                  <a:pt x="140538" y="15227"/>
                </a:lnTo>
                <a:lnTo>
                  <a:pt x="140538" y="18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g3d410a9a2fa_1_0"/>
          <p:cNvSpPr/>
          <p:nvPr/>
        </p:nvSpPr>
        <p:spPr>
          <a:xfrm>
            <a:off x="14123987" y="10310812"/>
            <a:ext cx="150983" cy="147476"/>
          </a:xfrm>
          <a:custGeom>
            <a:rect b="b" l="l" r="r" t="t"/>
            <a:pathLst>
              <a:path extrusionOk="0" h="148590" w="149859">
                <a:moveTo>
                  <a:pt x="43459" y="97802"/>
                </a:moveTo>
                <a:lnTo>
                  <a:pt x="24218" y="97802"/>
                </a:lnTo>
                <a:lnTo>
                  <a:pt x="24218" y="148577"/>
                </a:lnTo>
                <a:lnTo>
                  <a:pt x="43459" y="148577"/>
                </a:lnTo>
                <a:lnTo>
                  <a:pt x="43459" y="97802"/>
                </a:lnTo>
                <a:close/>
              </a:path>
              <a:path extrusionOk="0" h="148590" w="149859">
                <a:moveTo>
                  <a:pt x="149847" y="128219"/>
                </a:moveTo>
                <a:lnTo>
                  <a:pt x="60337" y="128219"/>
                </a:lnTo>
                <a:lnTo>
                  <a:pt x="60337" y="145757"/>
                </a:lnTo>
                <a:lnTo>
                  <a:pt x="149847" y="145757"/>
                </a:lnTo>
                <a:lnTo>
                  <a:pt x="149847" y="128219"/>
                </a:lnTo>
                <a:close/>
              </a:path>
              <a:path extrusionOk="0" h="148590" w="149859">
                <a:moveTo>
                  <a:pt x="114744" y="47485"/>
                </a:moveTo>
                <a:lnTo>
                  <a:pt x="95135" y="47485"/>
                </a:lnTo>
                <a:lnTo>
                  <a:pt x="95135" y="128219"/>
                </a:lnTo>
                <a:lnTo>
                  <a:pt x="114744" y="128219"/>
                </a:lnTo>
                <a:lnTo>
                  <a:pt x="114744" y="47485"/>
                </a:lnTo>
                <a:close/>
              </a:path>
              <a:path extrusionOk="0" h="148590" w="149859">
                <a:moveTo>
                  <a:pt x="62992" y="22098"/>
                </a:moveTo>
                <a:lnTo>
                  <a:pt x="3695" y="22098"/>
                </a:lnTo>
                <a:lnTo>
                  <a:pt x="3695" y="39585"/>
                </a:lnTo>
                <a:lnTo>
                  <a:pt x="41478" y="39585"/>
                </a:lnTo>
                <a:lnTo>
                  <a:pt x="37122" y="52226"/>
                </a:lnTo>
                <a:lnTo>
                  <a:pt x="29387" y="66073"/>
                </a:lnTo>
                <a:lnTo>
                  <a:pt x="17328" y="79960"/>
                </a:lnTo>
                <a:lnTo>
                  <a:pt x="0" y="92722"/>
                </a:lnTo>
                <a:lnTo>
                  <a:pt x="0" y="112166"/>
                </a:lnTo>
                <a:lnTo>
                  <a:pt x="6789" y="108882"/>
                </a:lnTo>
                <a:lnTo>
                  <a:pt x="13066" y="105375"/>
                </a:lnTo>
                <a:lnTo>
                  <a:pt x="18864" y="101672"/>
                </a:lnTo>
                <a:lnTo>
                  <a:pt x="24218" y="97802"/>
                </a:lnTo>
                <a:lnTo>
                  <a:pt x="43459" y="97802"/>
                </a:lnTo>
                <a:lnTo>
                  <a:pt x="43459" y="91008"/>
                </a:lnTo>
                <a:lnTo>
                  <a:pt x="65760" y="91008"/>
                </a:lnTo>
                <a:lnTo>
                  <a:pt x="65760" y="86664"/>
                </a:lnTo>
                <a:lnTo>
                  <a:pt x="47904" y="71310"/>
                </a:lnTo>
                <a:lnTo>
                  <a:pt x="56101" y="54855"/>
                </a:lnTo>
                <a:lnTo>
                  <a:pt x="60639" y="40141"/>
                </a:lnTo>
                <a:lnTo>
                  <a:pt x="62581" y="28708"/>
                </a:lnTo>
                <a:lnTo>
                  <a:pt x="62992" y="22098"/>
                </a:lnTo>
                <a:close/>
              </a:path>
              <a:path extrusionOk="0" h="148590" w="149859">
                <a:moveTo>
                  <a:pt x="65760" y="91008"/>
                </a:moveTo>
                <a:lnTo>
                  <a:pt x="43459" y="91008"/>
                </a:lnTo>
                <a:lnTo>
                  <a:pt x="65760" y="108597"/>
                </a:lnTo>
                <a:lnTo>
                  <a:pt x="65760" y="91008"/>
                </a:lnTo>
                <a:close/>
              </a:path>
              <a:path extrusionOk="0" h="148590" w="149859">
                <a:moveTo>
                  <a:pt x="144843" y="30441"/>
                </a:moveTo>
                <a:lnTo>
                  <a:pt x="67614" y="30441"/>
                </a:lnTo>
                <a:lnTo>
                  <a:pt x="67614" y="47485"/>
                </a:lnTo>
                <a:lnTo>
                  <a:pt x="144843" y="47485"/>
                </a:lnTo>
                <a:lnTo>
                  <a:pt x="144843" y="30441"/>
                </a:lnTo>
                <a:close/>
              </a:path>
              <a:path extrusionOk="0" h="148590" w="149859">
                <a:moveTo>
                  <a:pt x="114744" y="0"/>
                </a:moveTo>
                <a:lnTo>
                  <a:pt x="95135" y="0"/>
                </a:lnTo>
                <a:lnTo>
                  <a:pt x="95135" y="30441"/>
                </a:lnTo>
                <a:lnTo>
                  <a:pt x="114744" y="30441"/>
                </a:lnTo>
                <a:lnTo>
                  <a:pt x="114744" y="0"/>
                </a:lnTo>
                <a:close/>
              </a:path>
              <a:path extrusionOk="0" h="148590" w="149859">
                <a:moveTo>
                  <a:pt x="43459" y="0"/>
                </a:moveTo>
                <a:lnTo>
                  <a:pt x="24218" y="0"/>
                </a:lnTo>
                <a:lnTo>
                  <a:pt x="24218" y="22098"/>
                </a:lnTo>
                <a:lnTo>
                  <a:pt x="43459" y="22098"/>
                </a:lnTo>
                <a:lnTo>
                  <a:pt x="4345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g3d410a9a2fa_1_0"/>
          <p:cNvSpPr/>
          <p:nvPr/>
        </p:nvSpPr>
        <p:spPr>
          <a:xfrm>
            <a:off x="13962062" y="10312400"/>
            <a:ext cx="146228" cy="147688"/>
          </a:xfrm>
          <a:custGeom>
            <a:rect b="b" l="l" r="r" t="t"/>
            <a:pathLst>
              <a:path extrusionOk="0" h="147320" w="144780">
                <a:moveTo>
                  <a:pt x="137950" y="135508"/>
                </a:moveTo>
                <a:lnTo>
                  <a:pt x="115747" y="135508"/>
                </a:lnTo>
                <a:lnTo>
                  <a:pt x="121945" y="146748"/>
                </a:lnTo>
                <a:lnTo>
                  <a:pt x="144208" y="146748"/>
                </a:lnTo>
                <a:lnTo>
                  <a:pt x="137950" y="135508"/>
                </a:lnTo>
                <a:close/>
              </a:path>
              <a:path extrusionOk="0" h="147320" w="144780">
                <a:moveTo>
                  <a:pt x="118491" y="100558"/>
                </a:moveTo>
                <a:lnTo>
                  <a:pt x="96316" y="100558"/>
                </a:lnTo>
                <a:lnTo>
                  <a:pt x="107149" y="119976"/>
                </a:lnTo>
                <a:lnTo>
                  <a:pt x="99841" y="122300"/>
                </a:lnTo>
                <a:lnTo>
                  <a:pt x="91890" y="124120"/>
                </a:lnTo>
                <a:lnTo>
                  <a:pt x="83368" y="125306"/>
                </a:lnTo>
                <a:lnTo>
                  <a:pt x="74345" y="125729"/>
                </a:lnTo>
                <a:lnTo>
                  <a:pt x="3949" y="125729"/>
                </a:lnTo>
                <a:lnTo>
                  <a:pt x="3949" y="143916"/>
                </a:lnTo>
                <a:lnTo>
                  <a:pt x="72110" y="143916"/>
                </a:lnTo>
                <a:lnTo>
                  <a:pt x="87749" y="143081"/>
                </a:lnTo>
                <a:lnTo>
                  <a:pt x="100096" y="140989"/>
                </a:lnTo>
                <a:lnTo>
                  <a:pt x="109359" y="138258"/>
                </a:lnTo>
                <a:lnTo>
                  <a:pt x="115747" y="135508"/>
                </a:lnTo>
                <a:lnTo>
                  <a:pt x="137950" y="135508"/>
                </a:lnTo>
                <a:lnTo>
                  <a:pt x="118491" y="100558"/>
                </a:lnTo>
                <a:close/>
              </a:path>
              <a:path extrusionOk="0" h="147320" w="144780">
                <a:moveTo>
                  <a:pt x="53060" y="93459"/>
                </a:moveTo>
                <a:lnTo>
                  <a:pt x="30721" y="93459"/>
                </a:lnTo>
                <a:lnTo>
                  <a:pt x="16903" y="125729"/>
                </a:lnTo>
                <a:lnTo>
                  <a:pt x="39166" y="125729"/>
                </a:lnTo>
                <a:lnTo>
                  <a:pt x="53060" y="93459"/>
                </a:lnTo>
                <a:close/>
              </a:path>
              <a:path extrusionOk="0" h="147320" w="144780">
                <a:moveTo>
                  <a:pt x="144513" y="76403"/>
                </a:moveTo>
                <a:lnTo>
                  <a:pt x="0" y="76403"/>
                </a:lnTo>
                <a:lnTo>
                  <a:pt x="0" y="93459"/>
                </a:lnTo>
                <a:lnTo>
                  <a:pt x="144513" y="93459"/>
                </a:lnTo>
                <a:lnTo>
                  <a:pt x="144513" y="76403"/>
                </a:lnTo>
                <a:close/>
              </a:path>
              <a:path extrusionOk="0" h="147320" w="144780">
                <a:moveTo>
                  <a:pt x="123913" y="47447"/>
                </a:moveTo>
                <a:lnTo>
                  <a:pt x="20561" y="47447"/>
                </a:lnTo>
                <a:lnTo>
                  <a:pt x="20561" y="60998"/>
                </a:lnTo>
                <a:lnTo>
                  <a:pt x="123913" y="60998"/>
                </a:lnTo>
                <a:lnTo>
                  <a:pt x="123913" y="47447"/>
                </a:lnTo>
                <a:close/>
              </a:path>
              <a:path extrusionOk="0" h="147320" w="144780">
                <a:moveTo>
                  <a:pt x="84467" y="0"/>
                </a:moveTo>
                <a:lnTo>
                  <a:pt x="59931" y="0"/>
                </a:lnTo>
                <a:lnTo>
                  <a:pt x="45739" y="13434"/>
                </a:lnTo>
                <a:lnTo>
                  <a:pt x="29808" y="23539"/>
                </a:lnTo>
                <a:lnTo>
                  <a:pt x="13955" y="30625"/>
                </a:lnTo>
                <a:lnTo>
                  <a:pt x="0" y="35001"/>
                </a:lnTo>
                <a:lnTo>
                  <a:pt x="0" y="52984"/>
                </a:lnTo>
                <a:lnTo>
                  <a:pt x="6184" y="51942"/>
                </a:lnTo>
                <a:lnTo>
                  <a:pt x="13271" y="50050"/>
                </a:lnTo>
                <a:lnTo>
                  <a:pt x="20561" y="47447"/>
                </a:lnTo>
                <a:lnTo>
                  <a:pt x="144513" y="47447"/>
                </a:lnTo>
                <a:lnTo>
                  <a:pt x="144513" y="43256"/>
                </a:lnTo>
                <a:lnTo>
                  <a:pt x="31343" y="43256"/>
                </a:lnTo>
                <a:lnTo>
                  <a:pt x="43100" y="37631"/>
                </a:lnTo>
                <a:lnTo>
                  <a:pt x="54202" y="31073"/>
                </a:lnTo>
                <a:lnTo>
                  <a:pt x="64081" y="23710"/>
                </a:lnTo>
                <a:lnTo>
                  <a:pt x="72174" y="15671"/>
                </a:lnTo>
                <a:lnTo>
                  <a:pt x="102219" y="15671"/>
                </a:lnTo>
                <a:lnTo>
                  <a:pt x="98686" y="13434"/>
                </a:lnTo>
                <a:lnTo>
                  <a:pt x="84467" y="0"/>
                </a:lnTo>
                <a:close/>
              </a:path>
              <a:path extrusionOk="0" h="147320" w="144780">
                <a:moveTo>
                  <a:pt x="144513" y="47447"/>
                </a:moveTo>
                <a:lnTo>
                  <a:pt x="123913" y="47447"/>
                </a:lnTo>
                <a:lnTo>
                  <a:pt x="131229" y="50050"/>
                </a:lnTo>
                <a:lnTo>
                  <a:pt x="138239" y="51942"/>
                </a:lnTo>
                <a:lnTo>
                  <a:pt x="144513" y="52984"/>
                </a:lnTo>
                <a:lnTo>
                  <a:pt x="144513" y="47447"/>
                </a:lnTo>
                <a:close/>
              </a:path>
              <a:path extrusionOk="0" h="147320" w="144780">
                <a:moveTo>
                  <a:pt x="102219" y="15671"/>
                </a:moveTo>
                <a:lnTo>
                  <a:pt x="72174" y="15671"/>
                </a:lnTo>
                <a:lnTo>
                  <a:pt x="80320" y="23710"/>
                </a:lnTo>
                <a:lnTo>
                  <a:pt x="90233" y="31073"/>
                </a:lnTo>
                <a:lnTo>
                  <a:pt x="101356" y="37631"/>
                </a:lnTo>
                <a:lnTo>
                  <a:pt x="113131" y="43256"/>
                </a:lnTo>
                <a:lnTo>
                  <a:pt x="144513" y="43256"/>
                </a:lnTo>
                <a:lnTo>
                  <a:pt x="144513" y="35001"/>
                </a:lnTo>
                <a:lnTo>
                  <a:pt x="130523" y="30625"/>
                </a:lnTo>
                <a:lnTo>
                  <a:pt x="114642" y="23539"/>
                </a:lnTo>
                <a:lnTo>
                  <a:pt x="102219" y="1567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g3d410a9a2fa_1_0"/>
          <p:cNvSpPr/>
          <p:nvPr/>
        </p:nvSpPr>
        <p:spPr>
          <a:xfrm>
            <a:off x="14333537" y="10447337"/>
            <a:ext cx="103126" cy="0"/>
          </a:xfrm>
          <a:custGeom>
            <a:rect b="b" l="l" r="r" t="t"/>
            <a:pathLst>
              <a:path extrusionOk="0" h="120000" w="102869">
                <a:moveTo>
                  <a:pt x="0" y="0"/>
                </a:moveTo>
                <a:lnTo>
                  <a:pt x="102539" y="0"/>
                </a:lnTo>
              </a:path>
            </a:pathLst>
          </a:custGeom>
          <a:noFill/>
          <a:ln cap="flat" cmpd="sng" w="2285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g3d410a9a2fa_1_0"/>
          <p:cNvSpPr/>
          <p:nvPr/>
        </p:nvSpPr>
        <p:spPr>
          <a:xfrm>
            <a:off x="14347825" y="10309225"/>
            <a:ext cx="0" cy="127000"/>
          </a:xfrm>
          <a:custGeom>
            <a:rect b="b" l="l" r="r" t="t"/>
            <a:pathLst>
              <a:path extrusionOk="0" h="127000" w="120000">
                <a:moveTo>
                  <a:pt x="0" y="0"/>
                </a:moveTo>
                <a:lnTo>
                  <a:pt x="0" y="127000"/>
                </a:lnTo>
              </a:path>
            </a:pathLst>
          </a:custGeom>
          <a:noFill/>
          <a:ln cap="flat" cmpd="sng" w="262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g3d410a9a2fa_1_0"/>
          <p:cNvSpPr/>
          <p:nvPr/>
        </p:nvSpPr>
        <p:spPr>
          <a:xfrm>
            <a:off x="14478000" y="10309225"/>
            <a:ext cx="0" cy="150871"/>
          </a:xfrm>
          <a:custGeom>
            <a:rect b="b" l="l" r="r" t="t"/>
            <a:pathLst>
              <a:path extrusionOk="0" h="150495" w="120000">
                <a:moveTo>
                  <a:pt x="0" y="0"/>
                </a:moveTo>
                <a:lnTo>
                  <a:pt x="0" y="150037"/>
                </a:lnTo>
              </a:path>
            </a:pathLst>
          </a:custGeom>
          <a:noFill/>
          <a:ln cap="flat" cmpd="sng" w="262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g3d410a9a2fa_1_0"/>
          <p:cNvSpPr txBox="1"/>
          <p:nvPr/>
        </p:nvSpPr>
        <p:spPr>
          <a:xfrm>
            <a:off x="14519275" y="10309225"/>
            <a:ext cx="138000" cy="149100"/>
          </a:xfrm>
          <a:prstGeom prst="rect">
            <a:avLst/>
          </a:prstGeom>
          <a:blipFill rotWithShape="1">
            <a:blip r:embed="rId48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g3d410a9a2fa_1_0"/>
          <p:cNvSpPr/>
          <p:nvPr/>
        </p:nvSpPr>
        <p:spPr>
          <a:xfrm>
            <a:off x="14698662" y="10309225"/>
            <a:ext cx="0" cy="150871"/>
          </a:xfrm>
          <a:custGeom>
            <a:rect b="b" l="l" r="r" t="t"/>
            <a:pathLst>
              <a:path extrusionOk="0" h="150495" w="120000">
                <a:moveTo>
                  <a:pt x="0" y="0"/>
                </a:moveTo>
                <a:lnTo>
                  <a:pt x="0" y="150037"/>
                </a:lnTo>
              </a:path>
            </a:pathLst>
          </a:custGeom>
          <a:noFill/>
          <a:ln cap="flat" cmpd="sng" w="262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Google Shape;122;g3d410a9a2fa_1_0"/>
          <p:cNvSpPr/>
          <p:nvPr/>
        </p:nvSpPr>
        <p:spPr>
          <a:xfrm>
            <a:off x="14758987" y="10447337"/>
            <a:ext cx="101583" cy="0"/>
          </a:xfrm>
          <a:custGeom>
            <a:rect b="b" l="l" r="r" t="t"/>
            <a:pathLst>
              <a:path extrusionOk="0" h="120000" w="102869">
                <a:moveTo>
                  <a:pt x="0" y="0"/>
                </a:moveTo>
                <a:lnTo>
                  <a:pt x="102476" y="0"/>
                </a:lnTo>
              </a:path>
            </a:pathLst>
          </a:custGeom>
          <a:noFill/>
          <a:ln cap="flat" cmpd="sng" w="2285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g3d410a9a2fa_1_0"/>
          <p:cNvSpPr/>
          <p:nvPr/>
        </p:nvSpPr>
        <p:spPr>
          <a:xfrm>
            <a:off x="14771687" y="10309225"/>
            <a:ext cx="0" cy="127000"/>
          </a:xfrm>
          <a:custGeom>
            <a:rect b="b" l="l" r="r" t="t"/>
            <a:pathLst>
              <a:path extrusionOk="0" h="127000" w="120000">
                <a:moveTo>
                  <a:pt x="0" y="0"/>
                </a:moveTo>
                <a:lnTo>
                  <a:pt x="0" y="127000"/>
                </a:lnTo>
              </a:path>
            </a:pathLst>
          </a:custGeom>
          <a:noFill/>
          <a:ln cap="flat" cmpd="sng" w="262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g3d410a9a2fa_1_0"/>
          <p:cNvSpPr txBox="1"/>
          <p:nvPr/>
        </p:nvSpPr>
        <p:spPr>
          <a:xfrm>
            <a:off x="277812" y="10226675"/>
            <a:ext cx="460500" cy="319200"/>
          </a:xfrm>
          <a:prstGeom prst="rect">
            <a:avLst/>
          </a:prstGeom>
          <a:blipFill rotWithShape="1">
            <a:blip r:embed="rId49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g3d410a9a2fa_1_0"/>
          <p:cNvSpPr txBox="1"/>
          <p:nvPr/>
        </p:nvSpPr>
        <p:spPr>
          <a:xfrm>
            <a:off x="196850" y="10202862"/>
            <a:ext cx="1535100" cy="425400"/>
          </a:xfrm>
          <a:prstGeom prst="rect">
            <a:avLst/>
          </a:prstGeom>
          <a:blipFill rotWithShape="1">
            <a:blip r:embed="rId50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g3d410a9a2fa_1_0"/>
          <p:cNvSpPr/>
          <p:nvPr/>
        </p:nvSpPr>
        <p:spPr>
          <a:xfrm>
            <a:off x="13608050" y="673100"/>
            <a:ext cx="165100" cy="273139"/>
          </a:xfrm>
          <a:custGeom>
            <a:rect b="b" l="l" r="r" t="t"/>
            <a:pathLst>
              <a:path extrusionOk="0" h="271780" w="165100">
                <a:moveTo>
                  <a:pt x="72009" y="0"/>
                </a:moveTo>
                <a:lnTo>
                  <a:pt x="0" y="0"/>
                </a:lnTo>
                <a:lnTo>
                  <a:pt x="0" y="204774"/>
                </a:lnTo>
                <a:lnTo>
                  <a:pt x="5234" y="230721"/>
                </a:lnTo>
                <a:lnTo>
                  <a:pt x="19513" y="251920"/>
                </a:lnTo>
                <a:lnTo>
                  <a:pt x="40697" y="266218"/>
                </a:lnTo>
                <a:lnTo>
                  <a:pt x="66649" y="271462"/>
                </a:lnTo>
                <a:lnTo>
                  <a:pt x="164922" y="271462"/>
                </a:lnTo>
                <a:lnTo>
                  <a:pt x="164922" y="205663"/>
                </a:lnTo>
                <a:lnTo>
                  <a:pt x="78155" y="205663"/>
                </a:lnTo>
                <a:lnTo>
                  <a:pt x="72009" y="199529"/>
                </a:lnTo>
                <a:lnTo>
                  <a:pt x="7200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g3d410a9a2fa_1_0"/>
          <p:cNvSpPr/>
          <p:nvPr/>
        </p:nvSpPr>
        <p:spPr>
          <a:xfrm>
            <a:off x="14487525" y="673100"/>
            <a:ext cx="165100" cy="273139"/>
          </a:xfrm>
          <a:custGeom>
            <a:rect b="b" l="l" r="r" t="t"/>
            <a:pathLst>
              <a:path extrusionOk="0" h="271780" w="165100">
                <a:moveTo>
                  <a:pt x="72034" y="0"/>
                </a:moveTo>
                <a:lnTo>
                  <a:pt x="0" y="0"/>
                </a:lnTo>
                <a:lnTo>
                  <a:pt x="0" y="204774"/>
                </a:lnTo>
                <a:lnTo>
                  <a:pt x="5231" y="230721"/>
                </a:lnTo>
                <a:lnTo>
                  <a:pt x="19504" y="251920"/>
                </a:lnTo>
                <a:lnTo>
                  <a:pt x="40687" y="266218"/>
                </a:lnTo>
                <a:lnTo>
                  <a:pt x="66649" y="271462"/>
                </a:lnTo>
                <a:lnTo>
                  <a:pt x="164947" y="271462"/>
                </a:lnTo>
                <a:lnTo>
                  <a:pt x="164947" y="205663"/>
                </a:lnTo>
                <a:lnTo>
                  <a:pt x="78181" y="205663"/>
                </a:lnTo>
                <a:lnTo>
                  <a:pt x="72034" y="199529"/>
                </a:lnTo>
                <a:lnTo>
                  <a:pt x="7203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g3d410a9a2fa_1_0"/>
          <p:cNvSpPr/>
          <p:nvPr/>
        </p:nvSpPr>
        <p:spPr>
          <a:xfrm>
            <a:off x="13881100" y="673100"/>
            <a:ext cx="0" cy="273139"/>
          </a:xfrm>
          <a:custGeom>
            <a:rect b="b" l="l" r="r" t="t"/>
            <a:pathLst>
              <a:path extrusionOk="0" h="271780" w="120000">
                <a:moveTo>
                  <a:pt x="0" y="0"/>
                </a:moveTo>
                <a:lnTo>
                  <a:pt x="0" y="271462"/>
                </a:lnTo>
              </a:path>
            </a:pathLst>
          </a:custGeom>
          <a:noFill/>
          <a:ln cap="flat" cmpd="sng" w="730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g3d410a9a2fa_1_0"/>
          <p:cNvSpPr/>
          <p:nvPr/>
        </p:nvSpPr>
        <p:spPr>
          <a:xfrm>
            <a:off x="14366875" y="673100"/>
            <a:ext cx="0" cy="273139"/>
          </a:xfrm>
          <a:custGeom>
            <a:rect b="b" l="l" r="r" t="t"/>
            <a:pathLst>
              <a:path extrusionOk="0" h="271780" w="120000">
                <a:moveTo>
                  <a:pt x="0" y="0"/>
                </a:moveTo>
                <a:lnTo>
                  <a:pt x="0" y="271462"/>
                </a:lnTo>
              </a:path>
            </a:pathLst>
          </a:custGeom>
          <a:noFill/>
          <a:ln cap="flat" cmpd="sng" w="730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Google Shape;130;g3d410a9a2fa_1_0"/>
          <p:cNvSpPr/>
          <p:nvPr/>
        </p:nvSpPr>
        <p:spPr>
          <a:xfrm>
            <a:off x="13981112" y="631825"/>
            <a:ext cx="285668" cy="355343"/>
          </a:xfrm>
          <a:custGeom>
            <a:rect b="b" l="l" r="r" t="t"/>
            <a:pathLst>
              <a:path extrusionOk="0" h="356234" w="286384">
                <a:moveTo>
                  <a:pt x="58292" y="0"/>
                </a:moveTo>
                <a:lnTo>
                  <a:pt x="0" y="42354"/>
                </a:lnTo>
                <a:lnTo>
                  <a:pt x="95224" y="173393"/>
                </a:lnTo>
                <a:lnTo>
                  <a:pt x="95224" y="182676"/>
                </a:lnTo>
                <a:lnTo>
                  <a:pt x="0" y="313766"/>
                </a:lnTo>
                <a:lnTo>
                  <a:pt x="58292" y="356107"/>
                </a:lnTo>
                <a:lnTo>
                  <a:pt x="143090" y="239331"/>
                </a:lnTo>
                <a:lnTo>
                  <a:pt x="232153" y="239331"/>
                </a:lnTo>
                <a:lnTo>
                  <a:pt x="191020" y="182676"/>
                </a:lnTo>
                <a:lnTo>
                  <a:pt x="191020" y="173393"/>
                </a:lnTo>
                <a:lnTo>
                  <a:pt x="232149" y="116763"/>
                </a:lnTo>
                <a:lnTo>
                  <a:pt x="143090" y="116763"/>
                </a:lnTo>
                <a:lnTo>
                  <a:pt x="58292" y="0"/>
                </a:lnTo>
                <a:close/>
              </a:path>
              <a:path extrusionOk="0" h="356234" w="286384">
                <a:moveTo>
                  <a:pt x="232153" y="239331"/>
                </a:moveTo>
                <a:lnTo>
                  <a:pt x="143090" y="239331"/>
                </a:lnTo>
                <a:lnTo>
                  <a:pt x="227952" y="356107"/>
                </a:lnTo>
                <a:lnTo>
                  <a:pt x="286194" y="313766"/>
                </a:lnTo>
                <a:lnTo>
                  <a:pt x="232153" y="239331"/>
                </a:lnTo>
                <a:close/>
              </a:path>
              <a:path extrusionOk="0" h="356234" w="286384">
                <a:moveTo>
                  <a:pt x="227952" y="0"/>
                </a:moveTo>
                <a:lnTo>
                  <a:pt x="143090" y="116763"/>
                </a:lnTo>
                <a:lnTo>
                  <a:pt x="232149" y="116763"/>
                </a:lnTo>
                <a:lnTo>
                  <a:pt x="286194" y="42354"/>
                </a:lnTo>
                <a:lnTo>
                  <a:pt x="22795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g3d410a9a2fa_1_0"/>
          <p:cNvSpPr txBox="1"/>
          <p:nvPr/>
        </p:nvSpPr>
        <p:spPr>
          <a:xfrm>
            <a:off x="8521700" y="10223500"/>
            <a:ext cx="5019600" cy="4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3000">
            <a:spAutoFit/>
          </a:bodyPr>
          <a:lstStyle/>
          <a:p>
            <a:pPr indent="-108141" lvl="0" marL="1079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700"/>
              <a:buFont typeface="M PLUS 1"/>
              <a:buChar char="●"/>
            </a:pPr>
            <a:r>
              <a:rPr i="0" lang="en-US" sz="70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記載の商品写真は印刷のため実際の色とは多少の差があります。現物またはサンプルなどにてご確認ください。</a:t>
            </a:r>
            <a:endParaRPr sz="700">
              <a:solidFill>
                <a:srgbClr val="6E6E6E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-108141" lvl="0" marL="107950" marR="0" rtl="0" algn="l">
              <a:lnSpc>
                <a:spcPct val="115000"/>
              </a:lnSpc>
              <a:spcBef>
                <a:spcPts val="100"/>
              </a:spcBef>
              <a:spcAft>
                <a:spcPts val="0"/>
              </a:spcAft>
              <a:buClr>
                <a:srgbClr val="6E6E6E"/>
              </a:buClr>
              <a:buSzPts val="700"/>
              <a:buFont typeface="M PLUS 1"/>
              <a:buChar char="●"/>
            </a:pPr>
            <a:r>
              <a:rPr i="0" lang="en-US" sz="70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掲載内容及び写真・図版の無断転載はかたくお断りします。（許可なく転載・流用した場合、損害賠償が発生します。）</a:t>
            </a:r>
            <a:endParaRPr sz="700">
              <a:solidFill>
                <a:srgbClr val="6E6E6E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-108141" lvl="0" marL="107950" marR="0" rtl="0" algn="l">
              <a:lnSpc>
                <a:spcPct val="115000"/>
              </a:lnSpc>
              <a:spcBef>
                <a:spcPts val="100"/>
              </a:spcBef>
              <a:spcAft>
                <a:spcPts val="0"/>
              </a:spcAft>
              <a:buClr>
                <a:srgbClr val="6E6E6E"/>
              </a:buClr>
              <a:buSzPts val="700"/>
              <a:buFont typeface="M PLUS 1"/>
              <a:buChar char="●"/>
            </a:pPr>
            <a:r>
              <a:rPr i="0" lang="en-US" sz="70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仕様・価格は予告なく変更する場合がありますので、ご了承ください。</a:t>
            </a:r>
            <a:endParaRPr sz="700">
              <a:solidFill>
                <a:srgbClr val="6E6E6E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32" name="Google Shape;132;g3d410a9a2fa_1_0"/>
          <p:cNvSpPr txBox="1"/>
          <p:nvPr/>
        </p:nvSpPr>
        <p:spPr>
          <a:xfrm>
            <a:off x="1866900" y="10215562"/>
            <a:ext cx="2748000" cy="39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42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i="0" lang="en-US" sz="700" u="none">
                <a:solidFill>
                  <a:srgbClr val="666666"/>
                </a:solidFill>
                <a:latin typeface="M PLUS 1"/>
                <a:ea typeface="M PLUS 1"/>
                <a:cs typeface="M PLUS 1"/>
                <a:sym typeface="M PLUS 1"/>
              </a:rPr>
              <a:t>01_2026サニージュ_商品特長</a:t>
            </a:r>
            <a:endParaRPr sz="700">
              <a:solidFill>
                <a:srgbClr val="666666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i="0" lang="en-US" sz="700" u="none">
                <a:solidFill>
                  <a:srgbClr val="666666"/>
                </a:solidFill>
                <a:latin typeface="M PLUS 1"/>
                <a:ea typeface="M PLUS 1"/>
                <a:cs typeface="M PLUS 1"/>
                <a:sym typeface="M PLUS 1"/>
              </a:rPr>
              <a:t>SPD99999008135</a:t>
            </a:r>
            <a:endParaRPr sz="700">
              <a:solidFill>
                <a:srgbClr val="666666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i="0" lang="en-US" sz="700" u="none">
                <a:solidFill>
                  <a:srgbClr val="666666"/>
                </a:solidFill>
                <a:latin typeface="M PLUS 1"/>
                <a:ea typeface="M PLUS 1"/>
                <a:cs typeface="M PLUS 1"/>
                <a:sym typeface="M PLUS 1"/>
              </a:rPr>
              <a:t>2018.6.1発行（2026.04改訂）</a:t>
            </a:r>
            <a:endParaRPr sz="700">
              <a:solidFill>
                <a:srgbClr val="666666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grpSp>
        <p:nvGrpSpPr>
          <p:cNvPr id="133" name="Google Shape;133;g3d410a9a2fa_1_0"/>
          <p:cNvGrpSpPr/>
          <p:nvPr/>
        </p:nvGrpSpPr>
        <p:grpSpPr>
          <a:xfrm>
            <a:off x="4282495" y="625454"/>
            <a:ext cx="2238387" cy="319209"/>
            <a:chOff x="4442012" y="720558"/>
            <a:chExt cx="1569586" cy="224700"/>
          </a:xfrm>
        </p:grpSpPr>
        <p:sp>
          <p:nvSpPr>
            <p:cNvPr id="134" name="Google Shape;134;g3d410a9a2fa_1_0"/>
            <p:cNvSpPr txBox="1"/>
            <p:nvPr/>
          </p:nvSpPr>
          <p:spPr>
            <a:xfrm>
              <a:off x="4442012" y="720558"/>
              <a:ext cx="153000" cy="224700"/>
            </a:xfrm>
            <a:prstGeom prst="rect">
              <a:avLst/>
            </a:prstGeom>
            <a:blipFill rotWithShape="1">
              <a:blip r:embed="rId51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2566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" name="Google Shape;135;g3d410a9a2fa_1_0"/>
            <p:cNvSpPr txBox="1"/>
            <p:nvPr/>
          </p:nvSpPr>
          <p:spPr>
            <a:xfrm>
              <a:off x="5876898" y="724611"/>
              <a:ext cx="134700" cy="217500"/>
            </a:xfrm>
            <a:prstGeom prst="rect">
              <a:avLst/>
            </a:prstGeom>
            <a:blipFill rotWithShape="1">
              <a:blip r:embed="rId52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2566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" name="Google Shape;136;g3d410a9a2fa_1_0"/>
            <p:cNvSpPr txBox="1"/>
            <p:nvPr/>
          </p:nvSpPr>
          <p:spPr>
            <a:xfrm>
              <a:off x="4912760" y="723797"/>
              <a:ext cx="179400" cy="219300"/>
            </a:xfrm>
            <a:prstGeom prst="rect">
              <a:avLst/>
            </a:prstGeom>
            <a:blipFill rotWithShape="1">
              <a:blip r:embed="rId53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2566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" name="Google Shape;137;g3d410a9a2fa_1_0"/>
            <p:cNvSpPr txBox="1"/>
            <p:nvPr/>
          </p:nvSpPr>
          <p:spPr>
            <a:xfrm>
              <a:off x="5163982" y="723797"/>
              <a:ext cx="179400" cy="219300"/>
            </a:xfrm>
            <a:prstGeom prst="rect">
              <a:avLst/>
            </a:prstGeom>
            <a:blipFill rotWithShape="1">
              <a:blip r:embed="rId5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2566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" name="Google Shape;138;g3d410a9a2fa_1_0"/>
            <p:cNvSpPr txBox="1"/>
            <p:nvPr/>
          </p:nvSpPr>
          <p:spPr>
            <a:xfrm>
              <a:off x="5400297" y="723810"/>
              <a:ext cx="186000" cy="219300"/>
            </a:xfrm>
            <a:prstGeom prst="rect">
              <a:avLst/>
            </a:prstGeom>
            <a:blipFill rotWithShape="1">
              <a:blip r:embed="rId55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2566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" name="Google Shape;139;g3d410a9a2fa_1_0"/>
            <p:cNvSpPr txBox="1"/>
            <p:nvPr/>
          </p:nvSpPr>
          <p:spPr>
            <a:xfrm>
              <a:off x="5623142" y="720558"/>
              <a:ext cx="175200" cy="222300"/>
            </a:xfrm>
            <a:prstGeom prst="rect">
              <a:avLst/>
            </a:prstGeom>
            <a:blipFill rotWithShape="1">
              <a:blip r:embed="rId5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2566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" name="Google Shape;140;g3d410a9a2fa_1_0"/>
            <p:cNvSpPr txBox="1"/>
            <p:nvPr/>
          </p:nvSpPr>
          <p:spPr>
            <a:xfrm>
              <a:off x="4661560" y="723816"/>
              <a:ext cx="181200" cy="221100"/>
            </a:xfrm>
            <a:prstGeom prst="rect">
              <a:avLst/>
            </a:prstGeom>
            <a:blipFill rotWithShape="1">
              <a:blip r:embed="rId57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2566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1" name="Google Shape;141;g3d410a9a2fa_1_0"/>
          <p:cNvSpPr txBox="1"/>
          <p:nvPr/>
        </p:nvSpPr>
        <p:spPr>
          <a:xfrm>
            <a:off x="3059112" y="8181975"/>
            <a:ext cx="900000" cy="426900"/>
          </a:xfrm>
          <a:prstGeom prst="rect">
            <a:avLst/>
          </a:prstGeom>
          <a:blipFill rotWithShape="1">
            <a:blip r:embed="rId58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g3d410a9a2fa_1_0"/>
          <p:cNvSpPr txBox="1"/>
          <p:nvPr/>
        </p:nvSpPr>
        <p:spPr>
          <a:xfrm>
            <a:off x="3059112" y="8642350"/>
            <a:ext cx="430200" cy="200100"/>
          </a:xfrm>
          <a:prstGeom prst="rect">
            <a:avLst/>
          </a:prstGeom>
          <a:blipFill rotWithShape="1">
            <a:blip r:embed="rId59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g3d410a9a2fa_1_0"/>
          <p:cNvSpPr txBox="1"/>
          <p:nvPr/>
        </p:nvSpPr>
        <p:spPr>
          <a:xfrm>
            <a:off x="3529012" y="8642350"/>
            <a:ext cx="430200" cy="198300"/>
          </a:xfrm>
          <a:prstGeom prst="rect">
            <a:avLst/>
          </a:prstGeom>
          <a:blipFill rotWithShape="1">
            <a:blip r:embed="rId60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g3d410a9a2fa_1_0"/>
          <p:cNvSpPr txBox="1"/>
          <p:nvPr/>
        </p:nvSpPr>
        <p:spPr>
          <a:xfrm>
            <a:off x="9031259" y="2398700"/>
            <a:ext cx="5446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77777"/>
              </a:buClr>
              <a:buSzPts val="1200"/>
              <a:buFont typeface="Arial"/>
              <a:buNone/>
            </a:pPr>
            <a:r>
              <a:rPr i="0" lang="en-US" sz="1200" u="none">
                <a:solidFill>
                  <a:srgbClr val="777777"/>
                </a:solidFill>
                <a:latin typeface="M PLUS 1"/>
                <a:ea typeface="M PLUS 1"/>
                <a:cs typeface="M PLUS 1"/>
                <a:sym typeface="M PLUS 1"/>
              </a:rPr>
              <a:t>■採風シミュレーション（TFT）</a:t>
            </a:r>
            <a:endParaRPr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77777"/>
              </a:buClr>
              <a:buSzPts val="900"/>
              <a:buFont typeface="Arial"/>
              <a:buNone/>
            </a:pPr>
            <a:r>
              <a:rPr i="0" lang="en-US" sz="900" u="none">
                <a:solidFill>
                  <a:srgbClr val="777777"/>
                </a:solidFill>
                <a:latin typeface="M PLUS 1"/>
                <a:ea typeface="M PLUS 1"/>
                <a:cs typeface="M PLUS 1"/>
                <a:sym typeface="M PLUS 1"/>
              </a:rPr>
              <a:t>縦すべり出し窓を2カ所に設置すれば、</a:t>
            </a:r>
            <a:endParaRPr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77777"/>
              </a:buClr>
              <a:buSzPts val="900"/>
              <a:buFont typeface="Arial"/>
              <a:buNone/>
            </a:pPr>
            <a:r>
              <a:rPr i="0" lang="en-US" sz="900" u="none">
                <a:solidFill>
                  <a:srgbClr val="777777"/>
                </a:solidFill>
                <a:latin typeface="M PLUS 1"/>
                <a:ea typeface="M PLUS 1"/>
                <a:cs typeface="M PLUS 1"/>
                <a:sym typeface="M PLUS 1"/>
              </a:rPr>
              <a:t>換気効率がアップ！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45" name="Google Shape;145;g3d410a9a2fa_1_0"/>
          <p:cNvSpPr txBox="1"/>
          <p:nvPr/>
        </p:nvSpPr>
        <p:spPr>
          <a:xfrm>
            <a:off x="6527800" y="8003897"/>
            <a:ext cx="8439300" cy="21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587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E8086"/>
              </a:buClr>
              <a:buSzPts val="1400"/>
              <a:buFont typeface="MS PGothic"/>
              <a:buNone/>
            </a:pPr>
            <a:r>
              <a:rPr i="0" lang="en-US" sz="1300" u="none">
                <a:solidFill>
                  <a:srgbClr val="7E8086"/>
                </a:solidFill>
                <a:latin typeface="M PLUS 1"/>
                <a:ea typeface="M PLUS 1"/>
                <a:cs typeface="M PLUS 1"/>
                <a:sym typeface="M PLUS 1"/>
              </a:rPr>
              <a:t>上下に可動し楽な姿勢で干せる物干しや、造り付けバルコニーの一部だけを囲う部分囲いを設定。</a:t>
            </a:r>
            <a:endParaRPr sz="13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46" name="Google Shape;146;g3d410a9a2fa_1_0"/>
          <p:cNvSpPr txBox="1"/>
          <p:nvPr/>
        </p:nvSpPr>
        <p:spPr>
          <a:xfrm>
            <a:off x="-4777" y="7813675"/>
            <a:ext cx="8664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000"/>
              <a:buFont typeface="MS PGothic"/>
              <a:buNone/>
            </a:pPr>
            <a:r>
              <a:rPr i="0" lang="en-US" sz="1000" u="none">
                <a:solidFill>
                  <a:srgbClr val="595959"/>
                </a:solidFill>
                <a:latin typeface="M PLUS 1"/>
                <a:ea typeface="M PLUS 1"/>
                <a:cs typeface="M PLUS 1"/>
                <a:sym typeface="M PLUS 1"/>
              </a:rPr>
              <a:t>［屋根材］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47" name="Google Shape;147;g3d410a9a2fa_1_0"/>
          <p:cNvSpPr txBox="1"/>
          <p:nvPr/>
        </p:nvSpPr>
        <p:spPr>
          <a:xfrm>
            <a:off x="818525" y="7983525"/>
            <a:ext cx="12651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1000"/>
              </a:buClr>
              <a:buSzPts val="700"/>
              <a:buFont typeface="MS PGothic"/>
              <a:buNone/>
            </a:pPr>
            <a:r>
              <a:rPr i="0" lang="en-US" sz="700" u="none">
                <a:solidFill>
                  <a:srgbClr val="171000"/>
                </a:solidFill>
                <a:latin typeface="M PLUS 1"/>
                <a:ea typeface="M PLUS 1"/>
                <a:cs typeface="M PLUS 1"/>
                <a:sym typeface="M PLUS 1"/>
              </a:rPr>
              <a:t>ポリカーボネート</a:t>
            </a:r>
            <a:endParaRPr sz="7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48" name="Google Shape;148;g3d410a9a2fa_1_0"/>
          <p:cNvSpPr txBox="1"/>
          <p:nvPr/>
        </p:nvSpPr>
        <p:spPr>
          <a:xfrm>
            <a:off x="158750" y="9707562"/>
            <a:ext cx="2829000" cy="31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71000"/>
              </a:buClr>
              <a:buSzPts val="600"/>
              <a:buFont typeface="MS PGothic"/>
              <a:buNone/>
            </a:pPr>
            <a:r>
              <a:rPr i="0" lang="en-US" sz="60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※熱線吸収ポリカーボネート クリアマットS/熱線吸収アクアポリカーボネート　クリアSは、 やや青みがかったパネルです。</a:t>
            </a:r>
            <a:endParaRPr i="0" sz="600" u="none">
              <a:solidFill>
                <a:srgbClr val="6E6E6E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27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71000"/>
              </a:buClr>
              <a:buSzPts val="600"/>
              <a:buFont typeface="MS PGothic"/>
              <a:buNone/>
            </a:pPr>
            <a:r>
              <a:rPr i="0" lang="en-US" sz="60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※素材の特性上、見る方向によって色味が異なって見える場合があります。</a:t>
            </a:r>
            <a:endParaRPr sz="600">
              <a:solidFill>
                <a:srgbClr val="6E6E6E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49" name="Google Shape;149;g3d410a9a2fa_1_0"/>
          <p:cNvSpPr/>
          <p:nvPr/>
        </p:nvSpPr>
        <p:spPr>
          <a:xfrm>
            <a:off x="3059112" y="8034337"/>
            <a:ext cx="897757" cy="108041"/>
          </a:xfrm>
          <a:custGeom>
            <a:rect b="b" l="l" r="r" t="t"/>
            <a:pathLst>
              <a:path extrusionOk="0" h="108584" w="2700020">
                <a:moveTo>
                  <a:pt x="0" y="108000"/>
                </a:moveTo>
                <a:lnTo>
                  <a:pt x="2700020" y="108000"/>
                </a:lnTo>
                <a:lnTo>
                  <a:pt x="2700020" y="0"/>
                </a:lnTo>
                <a:lnTo>
                  <a:pt x="0" y="0"/>
                </a:lnTo>
                <a:lnTo>
                  <a:pt x="0" y="108000"/>
                </a:lnTo>
                <a:close/>
              </a:path>
            </a:pathLst>
          </a:custGeom>
          <a:solidFill>
            <a:srgbClr val="B3C7D2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g3d410a9a2fa_1_0"/>
          <p:cNvSpPr txBox="1"/>
          <p:nvPr/>
        </p:nvSpPr>
        <p:spPr>
          <a:xfrm>
            <a:off x="3005846" y="7991475"/>
            <a:ext cx="9138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S PGothic"/>
              <a:buNone/>
            </a:pPr>
            <a:r>
              <a:rPr i="0" lang="en-US" sz="700" u="none">
                <a:solidFill>
                  <a:schemeClr val="dk1"/>
                </a:solidFill>
                <a:latin typeface="M PLUS 1"/>
                <a:ea typeface="M PLUS 1"/>
                <a:cs typeface="M PLUS 1"/>
                <a:sym typeface="M PLUS 1"/>
              </a:rPr>
              <a:t>デッキボード仕様</a:t>
            </a:r>
            <a:endParaRPr sz="7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51" name="Google Shape;151;g3d410a9a2fa_1_0"/>
          <p:cNvSpPr/>
          <p:nvPr/>
        </p:nvSpPr>
        <p:spPr>
          <a:xfrm>
            <a:off x="4025900" y="8034319"/>
            <a:ext cx="938257" cy="121886"/>
          </a:xfrm>
          <a:custGeom>
            <a:rect b="b" l="l" r="r" t="t"/>
            <a:pathLst>
              <a:path extrusionOk="0" h="108584" w="2700020">
                <a:moveTo>
                  <a:pt x="0" y="108000"/>
                </a:moveTo>
                <a:lnTo>
                  <a:pt x="2700020" y="108000"/>
                </a:lnTo>
                <a:lnTo>
                  <a:pt x="2700020" y="0"/>
                </a:lnTo>
                <a:lnTo>
                  <a:pt x="0" y="0"/>
                </a:lnTo>
                <a:lnTo>
                  <a:pt x="0" y="108000"/>
                </a:lnTo>
                <a:close/>
              </a:path>
            </a:pathLst>
          </a:custGeom>
          <a:solidFill>
            <a:srgbClr val="B3C7D2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g3d410a9a2fa_1_0"/>
          <p:cNvSpPr/>
          <p:nvPr/>
        </p:nvSpPr>
        <p:spPr>
          <a:xfrm>
            <a:off x="5070475" y="8034337"/>
            <a:ext cx="1066508" cy="108041"/>
          </a:xfrm>
          <a:custGeom>
            <a:rect b="b" l="l" r="r" t="t"/>
            <a:pathLst>
              <a:path extrusionOk="0" h="108584" w="2700020">
                <a:moveTo>
                  <a:pt x="0" y="108000"/>
                </a:moveTo>
                <a:lnTo>
                  <a:pt x="2700020" y="108000"/>
                </a:lnTo>
                <a:lnTo>
                  <a:pt x="2700020" y="0"/>
                </a:lnTo>
                <a:lnTo>
                  <a:pt x="0" y="0"/>
                </a:lnTo>
                <a:lnTo>
                  <a:pt x="0" y="108000"/>
                </a:lnTo>
                <a:close/>
              </a:path>
            </a:pathLst>
          </a:custGeom>
          <a:solidFill>
            <a:srgbClr val="B3C7D2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g3d410a9a2fa_1_0"/>
          <p:cNvSpPr txBox="1"/>
          <p:nvPr/>
        </p:nvSpPr>
        <p:spPr>
          <a:xfrm>
            <a:off x="4987925" y="8839200"/>
            <a:ext cx="430200" cy="19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500"/>
              <a:buFont typeface="MS PGothic"/>
              <a:buNone/>
            </a:pPr>
            <a:r>
              <a:rPr i="0" lang="en-US" sz="55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ライト</a:t>
            </a:r>
            <a:endParaRPr sz="550"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2700" marR="0" rtl="0" algn="ctr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6E6E6E"/>
              </a:buClr>
              <a:buSzPts val="500"/>
              <a:buFont typeface="MS PGothic"/>
              <a:buNone/>
            </a:pPr>
            <a:r>
              <a:rPr i="0" lang="en-US" sz="55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ウッド</a:t>
            </a:r>
            <a:endParaRPr sz="55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54" name="Google Shape;154;g3d410a9a2fa_1_0"/>
          <p:cNvSpPr txBox="1"/>
          <p:nvPr/>
        </p:nvSpPr>
        <p:spPr>
          <a:xfrm>
            <a:off x="5353050" y="8839200"/>
            <a:ext cx="393600" cy="182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500"/>
              <a:buFont typeface="MS PGothic"/>
              <a:buNone/>
            </a:pPr>
            <a:r>
              <a:rPr i="0" lang="en-US" sz="55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ミディアムウッド</a:t>
            </a:r>
            <a:endParaRPr sz="55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55" name="Google Shape;155;g3d410a9a2fa_1_0"/>
          <p:cNvSpPr txBox="1"/>
          <p:nvPr/>
        </p:nvSpPr>
        <p:spPr>
          <a:xfrm>
            <a:off x="5754687" y="8839200"/>
            <a:ext cx="430200" cy="19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500"/>
              <a:buFont typeface="MS PGothic"/>
              <a:buNone/>
            </a:pPr>
            <a:r>
              <a:rPr i="0" lang="en-US" sz="55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ダーク</a:t>
            </a:r>
            <a:endParaRPr sz="550"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2700" marR="0" rtl="0" algn="ctr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6E6E6E"/>
              </a:buClr>
              <a:buSzPts val="500"/>
              <a:buFont typeface="MS PGothic"/>
              <a:buNone/>
            </a:pPr>
            <a:r>
              <a:rPr i="0" lang="en-US" sz="55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ウッド</a:t>
            </a:r>
            <a:endParaRPr sz="55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56" name="Google Shape;156;g3d410a9a2fa_1_0"/>
          <p:cNvSpPr txBox="1"/>
          <p:nvPr/>
        </p:nvSpPr>
        <p:spPr>
          <a:xfrm>
            <a:off x="3575050" y="8816975"/>
            <a:ext cx="338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600"/>
              <a:buFont typeface="Calibri"/>
              <a:buNone/>
            </a:pPr>
            <a:r>
              <a:rPr i="0" lang="en-US" sz="55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木目</a:t>
            </a:r>
            <a:endParaRPr sz="55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57" name="Google Shape;157;g3d410a9a2fa_1_0"/>
          <p:cNvSpPr txBox="1"/>
          <p:nvPr/>
        </p:nvSpPr>
        <p:spPr>
          <a:xfrm>
            <a:off x="3074987" y="8816975"/>
            <a:ext cx="3969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600"/>
              <a:buFont typeface="Calibri"/>
              <a:buNone/>
            </a:pPr>
            <a:r>
              <a:rPr i="0" lang="en-US" sz="55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グレー</a:t>
            </a:r>
            <a:endParaRPr sz="55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58" name="Google Shape;158;g3d410a9a2fa_1_0"/>
          <p:cNvSpPr txBox="1"/>
          <p:nvPr/>
        </p:nvSpPr>
        <p:spPr>
          <a:xfrm>
            <a:off x="3063875" y="9788525"/>
            <a:ext cx="473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700"/>
              <a:buFont typeface="Calibri"/>
              <a:buNone/>
            </a:pPr>
            <a:r>
              <a:rPr i="0" lang="en-US" sz="55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ブラック</a:t>
            </a:r>
            <a:endParaRPr sz="55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59" name="Google Shape;159;g3d410a9a2fa_1_0"/>
          <p:cNvSpPr txBox="1"/>
          <p:nvPr/>
        </p:nvSpPr>
        <p:spPr>
          <a:xfrm>
            <a:off x="3527425" y="9788525"/>
            <a:ext cx="5112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700"/>
              <a:buFont typeface="Calibri"/>
              <a:buNone/>
            </a:pPr>
            <a:r>
              <a:rPr i="0" lang="en-US" sz="55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オータム</a:t>
            </a:r>
            <a:endParaRPr sz="550"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700"/>
              <a:buFont typeface="Calibri"/>
              <a:buNone/>
            </a:pPr>
            <a:r>
              <a:rPr i="0" lang="en-US" sz="55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ブラウン</a:t>
            </a:r>
            <a:endParaRPr sz="55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60" name="Google Shape;160;g3d410a9a2fa_1_0"/>
          <p:cNvSpPr txBox="1"/>
          <p:nvPr/>
        </p:nvSpPr>
        <p:spPr>
          <a:xfrm>
            <a:off x="3941762" y="9788525"/>
            <a:ext cx="7365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700"/>
              <a:buFont typeface="Calibri"/>
              <a:buNone/>
            </a:pPr>
            <a:r>
              <a:rPr i="0" lang="en-US" sz="55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シャイングレー</a:t>
            </a:r>
            <a:endParaRPr sz="55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61" name="Google Shape;161;g3d410a9a2fa_1_0"/>
          <p:cNvSpPr/>
          <p:nvPr/>
        </p:nvSpPr>
        <p:spPr>
          <a:xfrm>
            <a:off x="309562" y="10179050"/>
            <a:ext cx="14817585" cy="44462"/>
          </a:xfrm>
          <a:custGeom>
            <a:rect b="b" l="l" r="r" t="t"/>
            <a:pathLst>
              <a:path extrusionOk="0" h="45719" w="15119985">
                <a:moveTo>
                  <a:pt x="0" y="0"/>
                </a:moveTo>
                <a:lnTo>
                  <a:pt x="15119985" y="0"/>
                </a:lnTo>
              </a:path>
            </a:pathLst>
          </a:custGeom>
          <a:noFill/>
          <a:ln cap="flat" cmpd="sng" w="9525">
            <a:solidFill>
              <a:srgbClr val="1B1705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g3d410a9a2fa_1_0"/>
          <p:cNvSpPr txBox="1"/>
          <p:nvPr/>
        </p:nvSpPr>
        <p:spPr>
          <a:xfrm>
            <a:off x="4549775" y="9788525"/>
            <a:ext cx="5874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700"/>
              <a:buFont typeface="Calibri"/>
              <a:buNone/>
            </a:pPr>
            <a:r>
              <a:rPr i="0" lang="en-US" sz="55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ナチュラル</a:t>
            </a:r>
            <a:endParaRPr sz="550"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700"/>
              <a:buFont typeface="Calibri"/>
              <a:buNone/>
            </a:pPr>
            <a:r>
              <a:rPr i="0" lang="en-US" sz="55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シルバー</a:t>
            </a:r>
            <a:endParaRPr sz="55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63" name="Google Shape;163;g3d410a9a2fa_1_0"/>
          <p:cNvSpPr txBox="1"/>
          <p:nvPr/>
        </p:nvSpPr>
        <p:spPr>
          <a:xfrm>
            <a:off x="5113337" y="9788525"/>
            <a:ext cx="4857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700"/>
              <a:buFont typeface="Calibri"/>
              <a:buNone/>
            </a:pPr>
            <a:r>
              <a:rPr i="0" lang="en-US" sz="55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ホワイト</a:t>
            </a:r>
            <a:endParaRPr sz="55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64" name="Google Shape;164;g3d410a9a2fa_1_0"/>
          <p:cNvSpPr txBox="1"/>
          <p:nvPr/>
        </p:nvSpPr>
        <p:spPr>
          <a:xfrm>
            <a:off x="150800" y="8661400"/>
            <a:ext cx="6759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700"/>
              <a:buFont typeface="Calibri"/>
              <a:buNone/>
            </a:pPr>
            <a:r>
              <a:rPr i="0" lang="en-US" sz="60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クリアブルー</a:t>
            </a:r>
            <a:endParaRPr sz="6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65" name="Google Shape;165;g3d410a9a2fa_1_0"/>
          <p:cNvSpPr txBox="1"/>
          <p:nvPr/>
        </p:nvSpPr>
        <p:spPr>
          <a:xfrm>
            <a:off x="1155677" y="8661400"/>
            <a:ext cx="7365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700"/>
              <a:buFont typeface="Calibri"/>
              <a:buNone/>
            </a:pPr>
            <a:r>
              <a:rPr i="0" lang="en-US" sz="60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クリアマット</a:t>
            </a:r>
            <a:endParaRPr sz="6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66" name="Google Shape;166;g3d410a9a2fa_1_0"/>
          <p:cNvSpPr txBox="1"/>
          <p:nvPr/>
        </p:nvSpPr>
        <p:spPr>
          <a:xfrm>
            <a:off x="2056296" y="8661400"/>
            <a:ext cx="7347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700"/>
              <a:buFont typeface="Calibri"/>
              <a:buNone/>
            </a:pPr>
            <a:r>
              <a:rPr i="0" lang="en-US" sz="60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クリアブラウン</a:t>
            </a:r>
            <a:endParaRPr sz="6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67" name="Google Shape;167;g3d410a9a2fa_1_0"/>
          <p:cNvSpPr txBox="1"/>
          <p:nvPr/>
        </p:nvSpPr>
        <p:spPr>
          <a:xfrm>
            <a:off x="359151" y="9491650"/>
            <a:ext cx="7347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700"/>
              <a:buFont typeface="Calibri"/>
              <a:buNone/>
            </a:pPr>
            <a:r>
              <a:rPr i="0" lang="en-US" sz="60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クリアマットS</a:t>
            </a:r>
            <a:endParaRPr sz="6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68" name="Google Shape;168;g3d410a9a2fa_1_0"/>
          <p:cNvSpPr txBox="1"/>
          <p:nvPr/>
        </p:nvSpPr>
        <p:spPr>
          <a:xfrm>
            <a:off x="2883620" y="7813675"/>
            <a:ext cx="8682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000"/>
              <a:buFont typeface="MS PGothic"/>
              <a:buNone/>
            </a:pPr>
            <a:r>
              <a:rPr i="0" lang="en-US" sz="1000" u="none">
                <a:solidFill>
                  <a:srgbClr val="595959"/>
                </a:solidFill>
                <a:latin typeface="M PLUS 1"/>
                <a:ea typeface="M PLUS 1"/>
                <a:cs typeface="M PLUS 1"/>
                <a:sym typeface="M PLUS 1"/>
              </a:rPr>
              <a:t>［床仕様］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69" name="Google Shape;169;g3d410a9a2fa_1_0"/>
          <p:cNvSpPr txBox="1"/>
          <p:nvPr/>
        </p:nvSpPr>
        <p:spPr>
          <a:xfrm>
            <a:off x="6545262" y="8318500"/>
            <a:ext cx="20829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77777"/>
              </a:buClr>
              <a:buSzPts val="1200"/>
              <a:buFont typeface="Arial"/>
              <a:buNone/>
            </a:pPr>
            <a:r>
              <a:rPr i="0" lang="en-US" sz="1200" u="none">
                <a:solidFill>
                  <a:srgbClr val="777777"/>
                </a:solidFill>
                <a:latin typeface="M PLUS 1"/>
                <a:ea typeface="M PLUS 1"/>
                <a:cs typeface="M PLUS 1"/>
                <a:sym typeface="M PLUS 1"/>
              </a:rPr>
              <a:t>■上下可動物干し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70" name="Google Shape;170;g3d410a9a2fa_1_0"/>
          <p:cNvSpPr txBox="1"/>
          <p:nvPr/>
        </p:nvSpPr>
        <p:spPr>
          <a:xfrm>
            <a:off x="10707687" y="8318500"/>
            <a:ext cx="20829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77777"/>
              </a:buClr>
              <a:buSzPts val="1200"/>
              <a:buFont typeface="Arial"/>
              <a:buNone/>
            </a:pPr>
            <a:r>
              <a:rPr i="0" lang="en-US" sz="1200" u="none">
                <a:solidFill>
                  <a:srgbClr val="777777"/>
                </a:solidFill>
                <a:latin typeface="M PLUS 1"/>
                <a:ea typeface="M PLUS 1"/>
                <a:cs typeface="M PLUS 1"/>
                <a:sym typeface="M PLUS 1"/>
              </a:rPr>
              <a:t>■造り付け部分囲い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71" name="Google Shape;171;g3d410a9a2fa_1_0"/>
          <p:cNvSpPr txBox="1"/>
          <p:nvPr/>
        </p:nvSpPr>
        <p:spPr>
          <a:xfrm>
            <a:off x="7873575" y="8362913"/>
            <a:ext cx="26028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4757A"/>
              </a:buClr>
              <a:buSzPts val="700"/>
              <a:buFont typeface="Arial"/>
              <a:buNone/>
            </a:pPr>
            <a:r>
              <a:rPr i="0" lang="en-US" sz="700" u="none">
                <a:solidFill>
                  <a:srgbClr val="74757A"/>
                </a:solidFill>
                <a:latin typeface="M PLUS 1"/>
                <a:ea typeface="M PLUS 1"/>
                <a:cs typeface="M PLUS 1"/>
                <a:sym typeface="M PLUS 1"/>
              </a:rPr>
              <a:t>目線の高さで干してクランクハンドルで上下に動かせます。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72" name="Google Shape;172;g3d410a9a2fa_1_0"/>
          <p:cNvSpPr txBox="1"/>
          <p:nvPr/>
        </p:nvSpPr>
        <p:spPr>
          <a:xfrm>
            <a:off x="12183975" y="8344712"/>
            <a:ext cx="17289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4757A"/>
              </a:buClr>
              <a:buSzPts val="800"/>
              <a:buFont typeface="Arial"/>
              <a:buNone/>
            </a:pPr>
            <a:r>
              <a:rPr i="0" lang="en-US" sz="800" u="none">
                <a:solidFill>
                  <a:srgbClr val="74757A"/>
                </a:solidFill>
                <a:latin typeface="M PLUS 1"/>
                <a:ea typeface="M PLUS 1"/>
                <a:cs typeface="M PLUS 1"/>
                <a:sym typeface="M PLUS 1"/>
              </a:rPr>
              <a:t>洗濯はもちろん植物にも快適！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73" name="Google Shape;173;g3d410a9a2fa_1_0"/>
          <p:cNvSpPr txBox="1"/>
          <p:nvPr/>
        </p:nvSpPr>
        <p:spPr>
          <a:xfrm>
            <a:off x="58721" y="5194300"/>
            <a:ext cx="14034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000"/>
              <a:buFont typeface="MS PGothic"/>
              <a:buNone/>
            </a:pPr>
            <a:r>
              <a:rPr i="0" lang="en-US" sz="1000" u="none">
                <a:solidFill>
                  <a:srgbClr val="595959"/>
                </a:solidFill>
                <a:latin typeface="M PLUS 1"/>
                <a:ea typeface="M PLUS 1"/>
                <a:cs typeface="M PLUS 1"/>
                <a:sym typeface="M PLUS 1"/>
              </a:rPr>
              <a:t>［設置スタイル］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cxnSp>
        <p:nvCxnSpPr>
          <p:cNvPr id="174" name="Google Shape;174;g3d410a9a2fa_1_0"/>
          <p:cNvCxnSpPr/>
          <p:nvPr/>
        </p:nvCxnSpPr>
        <p:spPr>
          <a:xfrm>
            <a:off x="95250" y="5068887"/>
            <a:ext cx="5931000" cy="0"/>
          </a:xfrm>
          <a:prstGeom prst="straightConnector1">
            <a:avLst/>
          </a:prstGeom>
          <a:noFill/>
          <a:ln cap="flat" cmpd="sng" w="12700">
            <a:solidFill>
              <a:srgbClr val="6E6E6E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175" name="Google Shape;175;g3d410a9a2fa_1_0"/>
          <p:cNvCxnSpPr/>
          <p:nvPr/>
        </p:nvCxnSpPr>
        <p:spPr>
          <a:xfrm>
            <a:off x="6507162" y="1752600"/>
            <a:ext cx="8266200" cy="0"/>
          </a:xfrm>
          <a:prstGeom prst="straightConnector1">
            <a:avLst/>
          </a:prstGeom>
          <a:noFill/>
          <a:ln cap="flat" cmpd="sng" w="12700">
            <a:solidFill>
              <a:srgbClr val="6E6E6E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176" name="Google Shape;176;g3d410a9a2fa_1_0"/>
          <p:cNvCxnSpPr/>
          <p:nvPr/>
        </p:nvCxnSpPr>
        <p:spPr>
          <a:xfrm>
            <a:off x="6507162" y="4695825"/>
            <a:ext cx="8266200" cy="0"/>
          </a:xfrm>
          <a:prstGeom prst="straightConnector1">
            <a:avLst/>
          </a:prstGeom>
          <a:noFill/>
          <a:ln cap="flat" cmpd="sng" w="12700">
            <a:solidFill>
              <a:srgbClr val="6E6E6E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177" name="Google Shape;177;g3d410a9a2fa_1_0"/>
          <p:cNvCxnSpPr/>
          <p:nvPr/>
        </p:nvCxnSpPr>
        <p:spPr>
          <a:xfrm>
            <a:off x="6507162" y="7937500"/>
            <a:ext cx="8266200" cy="0"/>
          </a:xfrm>
          <a:prstGeom prst="straightConnector1">
            <a:avLst/>
          </a:prstGeom>
          <a:noFill/>
          <a:ln cap="flat" cmpd="sng" w="12700">
            <a:solidFill>
              <a:srgbClr val="6E6E6E"/>
            </a:solidFill>
            <a:prstDash val="solid"/>
            <a:miter lim="800000"/>
            <a:headEnd len="med" w="med" type="none"/>
            <a:tailEnd len="med" w="med" type="none"/>
          </a:ln>
        </p:spPr>
      </p:cxnSp>
      <p:sp>
        <p:nvSpPr>
          <p:cNvPr id="178" name="Google Shape;178;g3d410a9a2fa_1_0"/>
          <p:cNvSpPr txBox="1"/>
          <p:nvPr/>
        </p:nvSpPr>
        <p:spPr>
          <a:xfrm>
            <a:off x="9124950" y="5219700"/>
            <a:ext cx="1308000" cy="16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9200">
            <a:spAutoFit/>
          </a:bodyPr>
          <a:lstStyle/>
          <a:p>
            <a:pPr indent="184150" lvl="0" marL="12700" marR="0" rtl="0" algn="l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C96C2C"/>
              </a:buClr>
              <a:buSzPts val="1000"/>
              <a:buFont typeface="Arial"/>
              <a:buNone/>
            </a:pPr>
            <a:r>
              <a:rPr i="0" lang="en-US" sz="900" u="none">
                <a:solidFill>
                  <a:srgbClr val="C96C2C"/>
                </a:solidFill>
                <a:latin typeface="M PLUS 1"/>
                <a:ea typeface="M PLUS 1"/>
                <a:cs typeface="M PLUS 1"/>
                <a:sym typeface="M PLUS 1"/>
              </a:rPr>
              <a:t>ちょうどいい湿度</a:t>
            </a:r>
            <a:endParaRPr sz="9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79" name="Google Shape;179;g3d410a9a2fa_1_0"/>
          <p:cNvSpPr txBox="1"/>
          <p:nvPr/>
        </p:nvSpPr>
        <p:spPr>
          <a:xfrm>
            <a:off x="9048750" y="5381625"/>
            <a:ext cx="1341300" cy="57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96C2C"/>
              </a:buClr>
              <a:buSzPts val="700"/>
              <a:buFont typeface="Arial"/>
              <a:buNone/>
            </a:pPr>
            <a:r>
              <a:rPr i="0" lang="en-US" sz="700" u="none">
                <a:solidFill>
                  <a:srgbClr val="C96C2C"/>
                </a:solidFill>
                <a:latin typeface="M PLUS 1"/>
                <a:ea typeface="M PLUS 1"/>
                <a:cs typeface="M PLUS 1"/>
                <a:sym typeface="M PLUS 1"/>
              </a:rPr>
              <a:t>ジメジメのもととなる余分な湿気を、ゴクリと吸収。カラカラの時には、うるおい貯金から湿度を補充します。</a:t>
            </a:r>
            <a:endParaRPr sz="7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80" name="Google Shape;180;g3d410a9a2fa_1_0"/>
          <p:cNvSpPr txBox="1"/>
          <p:nvPr/>
        </p:nvSpPr>
        <p:spPr>
          <a:xfrm>
            <a:off x="10494949" y="5381625"/>
            <a:ext cx="1403400" cy="57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1270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96C2C"/>
              </a:buClr>
              <a:buSzPts val="700"/>
              <a:buFont typeface="MS PGothic"/>
              <a:buNone/>
            </a:pPr>
            <a:r>
              <a:rPr i="0" lang="en-US" sz="700" u="none">
                <a:solidFill>
                  <a:srgbClr val="C96C2C"/>
                </a:solidFill>
                <a:latin typeface="M PLUS 1"/>
                <a:ea typeface="M PLUS 1"/>
                <a:cs typeface="M PLUS 1"/>
                <a:sym typeface="M PLUS 1"/>
              </a:rPr>
              <a:t>窓を開けてもなくならない生活臭を、大幅に脱臭。原因成分を吸着して、ニオイ問題の解決をサポートします。</a:t>
            </a:r>
            <a:endParaRPr sz="7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81" name="Google Shape;181;g3d410a9a2fa_1_0"/>
          <p:cNvSpPr txBox="1"/>
          <p:nvPr/>
        </p:nvSpPr>
        <p:spPr>
          <a:xfrm>
            <a:off x="11958625" y="5381625"/>
            <a:ext cx="1403400" cy="57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1270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96C2C"/>
              </a:buClr>
              <a:buSzPts val="700"/>
              <a:buFont typeface="MS PGothic"/>
              <a:buNone/>
            </a:pPr>
            <a:r>
              <a:rPr i="0" lang="en-US" sz="700" u="none">
                <a:solidFill>
                  <a:srgbClr val="C96C2C"/>
                </a:solidFill>
                <a:latin typeface="M PLUS 1"/>
                <a:ea typeface="M PLUS 1"/>
                <a:cs typeface="M PLUS 1"/>
                <a:sym typeface="M PLUS 1"/>
              </a:rPr>
              <a:t>空気中に漂う、ほうっておけない有害物質を吸着・低減。目には見えない不安から、</a:t>
            </a:r>
            <a:endParaRPr i="0" sz="700" u="none">
              <a:solidFill>
                <a:srgbClr val="C96C2C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270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96C2C"/>
              </a:buClr>
              <a:buSzPts val="700"/>
              <a:buFont typeface="MS PGothic"/>
              <a:buNone/>
            </a:pPr>
            <a:r>
              <a:rPr i="0" lang="en-US" sz="700" u="none">
                <a:solidFill>
                  <a:srgbClr val="C96C2C"/>
                </a:solidFill>
                <a:latin typeface="M PLUS 1"/>
                <a:ea typeface="M PLUS 1"/>
                <a:cs typeface="M PLUS 1"/>
                <a:sym typeface="M PLUS 1"/>
              </a:rPr>
              <a:t>家族みんなを守り</a:t>
            </a:r>
            <a:r>
              <a:rPr i="0" lang="en-US" sz="700" u="none">
                <a:solidFill>
                  <a:srgbClr val="C96C2C"/>
                </a:solidFill>
                <a:latin typeface="M PLUS 1"/>
                <a:ea typeface="M PLUS 1"/>
                <a:cs typeface="M PLUS 1"/>
                <a:sym typeface="M PLUS 1"/>
              </a:rPr>
              <a:t>ま</a:t>
            </a:r>
            <a:r>
              <a:rPr i="0" lang="en-US" sz="700" u="none">
                <a:solidFill>
                  <a:srgbClr val="C96C2C"/>
                </a:solidFill>
                <a:latin typeface="M PLUS 1"/>
                <a:ea typeface="M PLUS 1"/>
                <a:cs typeface="M PLUS 1"/>
                <a:sym typeface="M PLUS 1"/>
              </a:rPr>
              <a:t>す。</a:t>
            </a:r>
            <a:endParaRPr sz="7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82" name="Google Shape;182;g3d410a9a2fa_1_0"/>
          <p:cNvSpPr txBox="1"/>
          <p:nvPr/>
        </p:nvSpPr>
        <p:spPr>
          <a:xfrm>
            <a:off x="13411200" y="5381625"/>
            <a:ext cx="1403400" cy="57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1270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96C2C"/>
              </a:buClr>
              <a:buSzPts val="700"/>
              <a:buFont typeface="MS PGothic"/>
              <a:buNone/>
            </a:pPr>
            <a:r>
              <a:rPr i="0" lang="en-US" sz="700" u="none">
                <a:solidFill>
                  <a:srgbClr val="C96C2C"/>
                </a:solidFill>
                <a:latin typeface="M PLUS 1"/>
                <a:ea typeface="M PLUS 1"/>
                <a:cs typeface="M PLUS 1"/>
                <a:sym typeface="M PLUS 1"/>
              </a:rPr>
              <a:t>湿度もニオイも有害物質も吸着しますが、水と汚れはNO。汚れやすい水まわりのお手入れも、簡単になります。</a:t>
            </a:r>
            <a:endParaRPr sz="7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83" name="Google Shape;183;g3d410a9a2fa_1_0"/>
          <p:cNvSpPr txBox="1"/>
          <p:nvPr/>
        </p:nvSpPr>
        <p:spPr>
          <a:xfrm>
            <a:off x="11368087" y="3990975"/>
            <a:ext cx="9429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77777"/>
              </a:buClr>
              <a:buSzPts val="700"/>
              <a:buFont typeface="MS PGothic"/>
              <a:buNone/>
            </a:pPr>
            <a:r>
              <a:rPr i="0" lang="en-US" sz="700" u="none">
                <a:solidFill>
                  <a:srgbClr val="777777"/>
                </a:solidFill>
                <a:latin typeface="M PLUS 1"/>
                <a:ea typeface="M PLUS 1"/>
                <a:cs typeface="M PLUS 1"/>
                <a:sym typeface="M PLUS 1"/>
              </a:rPr>
              <a:t>縦すべり出し窓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84" name="Google Shape;184;g3d410a9a2fa_1_0"/>
          <p:cNvSpPr txBox="1"/>
          <p:nvPr/>
        </p:nvSpPr>
        <p:spPr>
          <a:xfrm>
            <a:off x="12700000" y="3990975"/>
            <a:ext cx="6573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77777"/>
              </a:buClr>
              <a:buSzPts val="700"/>
              <a:buFont typeface="MS PGothic"/>
              <a:buNone/>
            </a:pPr>
            <a:r>
              <a:rPr i="0" lang="en-US" sz="700" u="none">
                <a:solidFill>
                  <a:srgbClr val="777777"/>
                </a:solidFill>
                <a:latin typeface="M PLUS 1"/>
                <a:ea typeface="M PLUS 1"/>
                <a:cs typeface="M PLUS 1"/>
                <a:sym typeface="M PLUS 1"/>
              </a:rPr>
              <a:t>採風ドア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85" name="Google Shape;185;g3d410a9a2fa_1_0"/>
          <p:cNvSpPr txBox="1"/>
          <p:nvPr/>
        </p:nvSpPr>
        <p:spPr>
          <a:xfrm>
            <a:off x="13665200" y="3990975"/>
            <a:ext cx="11574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77777"/>
              </a:buClr>
              <a:buSzPts val="700"/>
              <a:buFont typeface="MS PGothic"/>
              <a:buNone/>
            </a:pPr>
            <a:r>
              <a:rPr i="0" lang="en-US" sz="700" u="none">
                <a:solidFill>
                  <a:srgbClr val="777777"/>
                </a:solidFill>
                <a:latin typeface="M PLUS 1"/>
                <a:ea typeface="M PLUS 1"/>
                <a:cs typeface="M PLUS 1"/>
                <a:sym typeface="M PLUS 1"/>
              </a:rPr>
              <a:t>ガラスルーバー窓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86" name="Google Shape;186;g3d410a9a2fa_1_0"/>
          <p:cNvSpPr txBox="1"/>
          <p:nvPr/>
        </p:nvSpPr>
        <p:spPr>
          <a:xfrm>
            <a:off x="2878137" y="9329737"/>
            <a:ext cx="10827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000"/>
              <a:buFont typeface="MS PGothic"/>
              <a:buNone/>
            </a:pPr>
            <a:r>
              <a:rPr i="0" lang="en-US" sz="1000" u="none">
                <a:solidFill>
                  <a:srgbClr val="595959"/>
                </a:solidFill>
                <a:latin typeface="M PLUS 1"/>
                <a:ea typeface="M PLUS 1"/>
                <a:cs typeface="M PLUS 1"/>
                <a:sym typeface="M PLUS 1"/>
              </a:rPr>
              <a:t>［本体カラー］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87" name="Google Shape;187;g3d410a9a2fa_1_0"/>
          <p:cNvSpPr txBox="1"/>
          <p:nvPr/>
        </p:nvSpPr>
        <p:spPr>
          <a:xfrm>
            <a:off x="225425" y="414337"/>
            <a:ext cx="40623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</a:pPr>
            <a:r>
              <a:rPr b="1" i="0" lang="en-US" sz="2000" u="none">
                <a:solidFill>
                  <a:srgbClr val="FFFFFF"/>
                </a:solidFill>
                <a:latin typeface="M PLUS 1"/>
                <a:ea typeface="M PLUS 1"/>
                <a:cs typeface="M PLUS 1"/>
                <a:sym typeface="M PLUS 1"/>
              </a:rPr>
              <a:t>テラス　</a:t>
            </a:r>
            <a:r>
              <a:rPr b="1" i="0" lang="en-US" sz="4000" u="none">
                <a:solidFill>
                  <a:srgbClr val="FFFFFF"/>
                </a:solidFill>
                <a:latin typeface="M PLUS 1"/>
                <a:ea typeface="M PLUS 1"/>
                <a:cs typeface="M PLUS 1"/>
                <a:sym typeface="M PLUS 1"/>
              </a:rPr>
              <a:t>サニージュ</a:t>
            </a:r>
            <a:endParaRPr b="1" i="0" sz="4000" u="non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88" name="Google Shape;188;g3d410a9a2fa_1_0"/>
          <p:cNvSpPr txBox="1"/>
          <p:nvPr/>
        </p:nvSpPr>
        <p:spPr>
          <a:xfrm>
            <a:off x="5155579" y="7991475"/>
            <a:ext cx="8562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1000"/>
              </a:buClr>
              <a:buSzPts val="700"/>
              <a:buFont typeface="MS PGothic"/>
              <a:buNone/>
            </a:pPr>
            <a:r>
              <a:rPr i="0" lang="en-US" sz="700" u="none">
                <a:solidFill>
                  <a:srgbClr val="171000"/>
                </a:solidFill>
                <a:latin typeface="M PLUS 1"/>
                <a:ea typeface="M PLUS 1"/>
                <a:cs typeface="M PLUS 1"/>
                <a:sym typeface="M PLUS 1"/>
              </a:rPr>
              <a:t>人工木デッキ</a:t>
            </a:r>
            <a:endParaRPr sz="7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89" name="Google Shape;189;g3d410a9a2fa_1_0"/>
          <p:cNvSpPr txBox="1"/>
          <p:nvPr/>
        </p:nvSpPr>
        <p:spPr>
          <a:xfrm>
            <a:off x="4034848" y="7997825"/>
            <a:ext cx="9030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1000"/>
              </a:buClr>
              <a:buSzPts val="700"/>
              <a:buFont typeface="MS PGothic"/>
              <a:buNone/>
            </a:pPr>
            <a:r>
              <a:rPr i="0" lang="en-US" sz="700" u="none">
                <a:solidFill>
                  <a:srgbClr val="171000"/>
                </a:solidFill>
                <a:latin typeface="M PLUS 1"/>
                <a:ea typeface="M PLUS 1"/>
                <a:cs typeface="M PLUS 1"/>
                <a:sym typeface="M PLUS 1"/>
              </a:rPr>
              <a:t>フローリング仕様</a:t>
            </a:r>
            <a:endParaRPr sz="7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90" name="Google Shape;190;g3d410a9a2fa_1_0"/>
          <p:cNvSpPr txBox="1"/>
          <p:nvPr/>
        </p:nvSpPr>
        <p:spPr>
          <a:xfrm>
            <a:off x="9021762" y="3990975"/>
            <a:ext cx="2298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77777"/>
              </a:buClr>
              <a:buSzPts val="700"/>
              <a:buFont typeface="MS PGothic"/>
              <a:buNone/>
            </a:pPr>
            <a:r>
              <a:rPr i="0" lang="en-US" sz="700" u="none">
                <a:solidFill>
                  <a:srgbClr val="777777"/>
                </a:solidFill>
                <a:latin typeface="M PLUS 1"/>
                <a:ea typeface="M PLUS 1"/>
                <a:cs typeface="M PLUS 1"/>
                <a:sym typeface="M PLUS 1"/>
              </a:rPr>
              <a:t>正面開口：縦すべり出し窓＋FIX＋縦すべり出し窓</a:t>
            </a:r>
            <a:endParaRPr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77777"/>
              </a:buClr>
              <a:buSzPts val="700"/>
              <a:buFont typeface="MS PGothic"/>
              <a:buNone/>
            </a:pPr>
            <a:r>
              <a:rPr i="0" lang="en-US" sz="700" u="none">
                <a:solidFill>
                  <a:srgbClr val="777777"/>
                </a:solidFill>
                <a:latin typeface="M PLUS 1"/>
                <a:ea typeface="M PLUS 1"/>
                <a:cs typeface="M PLUS 1"/>
                <a:sym typeface="M PLUS 1"/>
              </a:rPr>
              <a:t>サイズ：2.0間×6尺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pic>
        <p:nvPicPr>
          <p:cNvPr id="191" name="Google Shape;191;g3d410a9a2fa_1_0"/>
          <p:cNvPicPr preferRelativeResize="0"/>
          <p:nvPr/>
        </p:nvPicPr>
        <p:blipFill rotWithShape="1">
          <a:blip r:embed="rId61">
            <a:alphaModFix/>
          </a:blip>
          <a:srcRect b="0" l="0" r="0" t="0"/>
          <a:stretch/>
        </p:blipFill>
        <p:spPr>
          <a:xfrm>
            <a:off x="4025900" y="8650287"/>
            <a:ext cx="320675" cy="1984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g3d410a9a2fa_1_0"/>
          <p:cNvPicPr preferRelativeResize="0"/>
          <p:nvPr/>
        </p:nvPicPr>
        <p:blipFill rotWithShape="1">
          <a:blip r:embed="rId62">
            <a:alphaModFix/>
          </a:blip>
          <a:srcRect b="0" l="0" r="0" t="0"/>
          <a:stretch/>
        </p:blipFill>
        <p:spPr>
          <a:xfrm>
            <a:off x="4371975" y="8642350"/>
            <a:ext cx="320675" cy="2016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g3d410a9a2fa_1_0"/>
          <p:cNvPicPr preferRelativeResize="0"/>
          <p:nvPr/>
        </p:nvPicPr>
        <p:blipFill rotWithShape="1">
          <a:blip r:embed="rId63">
            <a:alphaModFix/>
          </a:blip>
          <a:srcRect b="0" l="0" r="0" t="0"/>
          <a:stretch/>
        </p:blipFill>
        <p:spPr>
          <a:xfrm>
            <a:off x="4703762" y="8651875"/>
            <a:ext cx="320675" cy="195262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g3d410a9a2fa_1_0"/>
          <p:cNvSpPr txBox="1"/>
          <p:nvPr/>
        </p:nvSpPr>
        <p:spPr>
          <a:xfrm>
            <a:off x="3983037" y="8839200"/>
            <a:ext cx="393600" cy="9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500"/>
              <a:buFont typeface="MS PGothic"/>
              <a:buNone/>
            </a:pPr>
            <a:r>
              <a:rPr i="0" lang="en-US" sz="55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オーク</a:t>
            </a:r>
            <a:endParaRPr sz="55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95" name="Google Shape;195;g3d410a9a2fa_1_0"/>
          <p:cNvSpPr txBox="1"/>
          <p:nvPr/>
        </p:nvSpPr>
        <p:spPr>
          <a:xfrm>
            <a:off x="4313237" y="8839200"/>
            <a:ext cx="430200" cy="182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500"/>
              <a:buFont typeface="MS PGothic"/>
              <a:buNone/>
            </a:pPr>
            <a:r>
              <a:rPr i="0" lang="en-US" sz="55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チェリー</a:t>
            </a:r>
            <a:endParaRPr i="0" sz="550" u="none">
              <a:solidFill>
                <a:srgbClr val="6E6E6E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500"/>
              <a:buFont typeface="MS PGothic"/>
              <a:buNone/>
            </a:pPr>
            <a:r>
              <a:rPr i="0" lang="en-US" sz="55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ウッド</a:t>
            </a:r>
            <a:endParaRPr sz="55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96" name="Google Shape;196;g3d410a9a2fa_1_0"/>
          <p:cNvSpPr txBox="1"/>
          <p:nvPr/>
        </p:nvSpPr>
        <p:spPr>
          <a:xfrm>
            <a:off x="4630737" y="8839200"/>
            <a:ext cx="430200" cy="19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500"/>
              <a:buFont typeface="MS PGothic"/>
              <a:buNone/>
            </a:pPr>
            <a:r>
              <a:rPr i="0" lang="en-US" sz="55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クリエ</a:t>
            </a:r>
            <a:endParaRPr sz="550"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2700" marR="0" rtl="0" algn="ctr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6E6E6E"/>
              </a:buClr>
              <a:buSzPts val="500"/>
              <a:buFont typeface="MS PGothic"/>
              <a:buNone/>
            </a:pPr>
            <a:r>
              <a:rPr i="0" lang="en-US" sz="55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アイボリー</a:t>
            </a:r>
            <a:endParaRPr sz="55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97" name="Google Shape;197;g3d410a9a2fa_1_0"/>
          <p:cNvSpPr txBox="1"/>
          <p:nvPr/>
        </p:nvSpPr>
        <p:spPr>
          <a:xfrm>
            <a:off x="6524625" y="1309557"/>
            <a:ext cx="8248800" cy="3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7878"/>
              </a:buClr>
              <a:buSzPts val="5700"/>
              <a:buFont typeface="Century Gothic"/>
              <a:buNone/>
            </a:pPr>
            <a:r>
              <a:rPr b="1" i="0" lang="en-US" sz="2400" u="none" cap="none" strike="noStrike">
                <a:solidFill>
                  <a:srgbClr val="787878"/>
                </a:solidFill>
                <a:latin typeface="M PLUS 1"/>
                <a:ea typeface="M PLUS 1"/>
                <a:cs typeface="M PLUS 1"/>
                <a:sym typeface="M PLUS 1"/>
              </a:rPr>
              <a:t>01</a:t>
            </a:r>
            <a:r>
              <a:rPr b="0" i="0" lang="en-US" sz="2400" u="none" cap="none" strike="noStrike">
                <a:solidFill>
                  <a:srgbClr val="787878"/>
                </a:solidFill>
                <a:latin typeface="M PLUS 1"/>
                <a:ea typeface="M PLUS 1"/>
                <a:cs typeface="M PLUS 1"/>
                <a:sym typeface="M PLUS 1"/>
              </a:rPr>
              <a:t> </a:t>
            </a:r>
            <a:r>
              <a:rPr lang="en-US" sz="2400">
                <a:solidFill>
                  <a:srgbClr val="787878"/>
                </a:solidFill>
                <a:latin typeface="M PLUS 1"/>
                <a:ea typeface="M PLUS 1"/>
                <a:cs typeface="M PLUS 1"/>
                <a:sym typeface="M PLUS 1"/>
              </a:rPr>
              <a:t>風をしっかり採り込んで洗濯物が乾きやすく</a:t>
            </a:r>
            <a:r>
              <a:rPr b="1" i="0" lang="en-US" sz="24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	</a:t>
            </a:r>
            <a:endParaRPr b="0" i="0" sz="24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98" name="Google Shape;198;g3d410a9a2fa_1_0"/>
          <p:cNvSpPr txBox="1"/>
          <p:nvPr/>
        </p:nvSpPr>
        <p:spPr>
          <a:xfrm>
            <a:off x="6524625" y="4252357"/>
            <a:ext cx="8248800" cy="3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7878"/>
              </a:buClr>
              <a:buSzPts val="5700"/>
              <a:buFont typeface="Century Gothic"/>
              <a:buNone/>
            </a:pPr>
            <a:r>
              <a:rPr b="1" i="0" lang="en-US" sz="2400" u="none" cap="none" strike="noStrike">
                <a:solidFill>
                  <a:srgbClr val="787878"/>
                </a:solidFill>
                <a:latin typeface="M PLUS 1"/>
                <a:ea typeface="M PLUS 1"/>
                <a:cs typeface="M PLUS 1"/>
                <a:sym typeface="M PLUS 1"/>
              </a:rPr>
              <a:t>0</a:t>
            </a:r>
            <a:r>
              <a:rPr b="1" lang="en-US" sz="2400">
                <a:solidFill>
                  <a:srgbClr val="787878"/>
                </a:solidFill>
                <a:latin typeface="M PLUS 1"/>
                <a:ea typeface="M PLUS 1"/>
                <a:cs typeface="M PLUS 1"/>
                <a:sym typeface="M PLUS 1"/>
              </a:rPr>
              <a:t>2</a:t>
            </a:r>
            <a:r>
              <a:rPr b="0" i="0" lang="en-US" sz="2400" u="none" cap="none" strike="noStrike">
                <a:solidFill>
                  <a:srgbClr val="787878"/>
                </a:solidFill>
                <a:latin typeface="M PLUS 1"/>
                <a:ea typeface="M PLUS 1"/>
                <a:cs typeface="M PLUS 1"/>
                <a:sym typeface="M PLUS 1"/>
              </a:rPr>
              <a:t> </a:t>
            </a:r>
            <a:r>
              <a:rPr lang="en-US" sz="2400">
                <a:solidFill>
                  <a:srgbClr val="787878"/>
                </a:solidFill>
                <a:latin typeface="M PLUS 1"/>
                <a:ea typeface="M PLUS 1"/>
                <a:cs typeface="M PLUS 1"/>
                <a:sym typeface="M PLUS 1"/>
              </a:rPr>
              <a:t>快適な湿度を保ち、イヤなニオイも軽減</a:t>
            </a:r>
            <a:r>
              <a:rPr b="1" i="0" lang="en-US" sz="24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	</a:t>
            </a:r>
            <a:endParaRPr b="0" i="0" sz="24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99" name="Google Shape;199;g3d410a9a2fa_1_0"/>
          <p:cNvSpPr txBox="1"/>
          <p:nvPr/>
        </p:nvSpPr>
        <p:spPr>
          <a:xfrm>
            <a:off x="6527800" y="1778000"/>
            <a:ext cx="8466000" cy="443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5875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E8086"/>
              </a:buClr>
              <a:buSzPts val="1300"/>
              <a:buFont typeface="MS PGothic"/>
              <a:buNone/>
            </a:pPr>
            <a:r>
              <a:rPr i="0" lang="en-US" sz="1300" u="none">
                <a:solidFill>
                  <a:srgbClr val="7E8086"/>
                </a:solidFill>
                <a:latin typeface="M PLUS 1"/>
                <a:ea typeface="M PLUS 1"/>
                <a:cs typeface="M PLUS 1"/>
                <a:sym typeface="M PLUS 1"/>
              </a:rPr>
              <a:t>微風でも効率よく風を採り込める開口仕様で、気候・季節にかかわらず、物干し空間の快適性がアップ！</a:t>
            </a:r>
            <a:endParaRPr i="0" sz="1300" u="none">
              <a:solidFill>
                <a:srgbClr val="7E8086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5875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E8086"/>
              </a:buClr>
              <a:buSzPts val="1300"/>
              <a:buFont typeface="MS PGothic"/>
              <a:buNone/>
            </a:pPr>
            <a:r>
              <a:rPr i="0" lang="en-US" sz="1300" u="none">
                <a:solidFill>
                  <a:srgbClr val="7E8086"/>
                </a:solidFill>
                <a:latin typeface="M PLUS 1"/>
                <a:ea typeface="M PLUS 1"/>
                <a:cs typeface="M PLUS 1"/>
                <a:sym typeface="M PLUS 1"/>
              </a:rPr>
              <a:t>洗濯物を乾きやすくするサニージュならではの機能です。</a:t>
            </a:r>
            <a:endParaRPr sz="13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00" name="Google Shape;200;g3d410a9a2fa_1_0"/>
          <p:cNvSpPr txBox="1"/>
          <p:nvPr/>
        </p:nvSpPr>
        <p:spPr>
          <a:xfrm>
            <a:off x="6524625" y="7506595"/>
            <a:ext cx="8248800" cy="3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7878"/>
              </a:buClr>
              <a:buSzPts val="5700"/>
              <a:buFont typeface="Century Gothic"/>
              <a:buNone/>
            </a:pPr>
            <a:r>
              <a:rPr b="1" i="0" lang="en-US" sz="2400" u="none" cap="none" strike="noStrike">
                <a:solidFill>
                  <a:srgbClr val="787878"/>
                </a:solidFill>
                <a:latin typeface="M PLUS 1"/>
                <a:ea typeface="M PLUS 1"/>
                <a:cs typeface="M PLUS 1"/>
                <a:sym typeface="M PLUS 1"/>
              </a:rPr>
              <a:t>0</a:t>
            </a:r>
            <a:r>
              <a:rPr b="1" lang="en-US" sz="2400">
                <a:solidFill>
                  <a:srgbClr val="787878"/>
                </a:solidFill>
                <a:latin typeface="M PLUS 1"/>
                <a:ea typeface="M PLUS 1"/>
                <a:cs typeface="M PLUS 1"/>
                <a:sym typeface="M PLUS 1"/>
              </a:rPr>
              <a:t>3</a:t>
            </a:r>
            <a:r>
              <a:rPr b="0" i="0" lang="en-US" sz="2400" u="none" cap="none" strike="noStrike">
                <a:solidFill>
                  <a:srgbClr val="787878"/>
                </a:solidFill>
                <a:latin typeface="M PLUS 1"/>
                <a:ea typeface="M PLUS 1"/>
                <a:cs typeface="M PLUS 1"/>
                <a:sym typeface="M PLUS 1"/>
              </a:rPr>
              <a:t> </a:t>
            </a:r>
            <a:r>
              <a:rPr lang="en-US" sz="2400">
                <a:solidFill>
                  <a:srgbClr val="787878"/>
                </a:solidFill>
                <a:latin typeface="M PLUS 1"/>
                <a:ea typeface="M PLUS 1"/>
                <a:cs typeface="M PLUS 1"/>
                <a:sym typeface="M PLUS 1"/>
              </a:rPr>
              <a:t>物干し空間をより便利に、有効に使えます</a:t>
            </a:r>
            <a:r>
              <a:rPr b="1" i="0" lang="en-US" sz="24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	</a:t>
            </a:r>
            <a:endParaRPr b="0" i="0" sz="24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pic>
        <p:nvPicPr>
          <p:cNvPr id="201" name="Google Shape;201;g3d410a9a2fa_1_0"/>
          <p:cNvPicPr preferRelativeResize="0"/>
          <p:nvPr/>
        </p:nvPicPr>
        <p:blipFill>
          <a:blip r:embed="rId64">
            <a:alphaModFix/>
          </a:blip>
          <a:stretch>
            <a:fillRect/>
          </a:stretch>
        </p:blipFill>
        <p:spPr>
          <a:xfrm>
            <a:off x="4602625" y="7853400"/>
            <a:ext cx="349125" cy="150650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g3d410a9a2fa_1_0"/>
          <p:cNvSpPr txBox="1"/>
          <p:nvPr/>
        </p:nvSpPr>
        <p:spPr>
          <a:xfrm>
            <a:off x="192087" y="110067"/>
            <a:ext cx="16257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12700" marR="0" rtl="0" algn="l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S Gothic"/>
              <a:buNone/>
            </a:pPr>
            <a:r>
              <a:rPr b="0" i="0" lang="en-US" sz="1800" u="none">
                <a:solidFill>
                  <a:srgbClr val="FFFFFF"/>
                </a:solidFill>
                <a:latin typeface="MS Gothic"/>
                <a:ea typeface="MS Gothic"/>
                <a:cs typeface="MS Gothic"/>
                <a:sym typeface="MS Gothic"/>
              </a:rPr>
              <a:t>■■■■■■■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5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2018-05-16T07:42:49Z</dcterms:created>
  <dc:creator>株式会社INAX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2018-04-24T00:00:00Z</vt:filetime>
  </property>
  <property fmtid="{D5CDD505-2E9C-101B-9397-08002B2CF9AE}" pid="3" name="Creator">
    <vt:lpstr>Adobe Illustrator CS6 (Macintosh)</vt:lpstr>
  </property>
  <property fmtid="{D5CDD505-2E9C-101B-9397-08002B2CF9AE}" pid="4" name="LastSaved">
    <vt:filetime>2018-05-16T00:00:00Z</vt:filetime>
  </property>
</Properties>
</file>